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5551" r:id="rId4"/>
  </p:sldMasterIdLst>
  <p:notesMasterIdLst>
    <p:notesMasterId r:id="rId20"/>
  </p:notesMasterIdLst>
  <p:handoutMasterIdLst>
    <p:handoutMasterId r:id="rId21"/>
  </p:handoutMasterIdLst>
  <p:sldIdLst>
    <p:sldId id="2147482329" r:id="rId5"/>
    <p:sldId id="2147479625" r:id="rId6"/>
    <p:sldId id="2147482332" r:id="rId7"/>
    <p:sldId id="2147482334" r:id="rId8"/>
    <p:sldId id="2147482335" r:id="rId9"/>
    <p:sldId id="2147482336" r:id="rId10"/>
    <p:sldId id="331" r:id="rId11"/>
    <p:sldId id="2147482337" r:id="rId12"/>
    <p:sldId id="333" r:id="rId13"/>
    <p:sldId id="340" r:id="rId14"/>
    <p:sldId id="2147482338" r:id="rId15"/>
    <p:sldId id="2147482339" r:id="rId16"/>
    <p:sldId id="257" r:id="rId17"/>
    <p:sldId id="2147482333" r:id="rId18"/>
    <p:sldId id="2147481902" r:id="rId19"/>
  </p:sldIdLst>
  <p:sldSz cx="12192000" cy="6858000"/>
  <p:notesSz cx="6858000" cy="9144000"/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AECE112A-041A-1327-7C48-6A1E70772ACB}" name="Henk Boelman" initials="HB" userId="S::heboelma@microsoft.com::f54986e4-1d4b-42c0-8eb0-f235c40ca989" providerId="AD"/>
  <p188:author id="{11A94142-2807-5616-1C95-10EBA1A9ECFD}" name="Amy Boyd" initials="AB" userId="S::amynic@microsoft.com::366d22d8-720b-4595-ab72-12274fa2ff31" providerId="AD"/>
  <p188:author id="{6AFA61D8-796F-555E-A395-B33F90AAF99E}" name="Monica Lueder" initials="ML" userId="S::monical@microsoft.com::75969e72-ba9c-4e32-a4ac-c8f3aeff9ba2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Saku Uchikawa" initials="SU" lastIdx="11" clrIdx="0"/>
  <p:cmAuthor id="1" name="Mary Feil-Jacobs" initials="MFJ" lastIdx="43" clrIdx="1"/>
  <p:cmAuthor id="2" name="Monica Lueder" initials="ML" lastIdx="22" clrIdx="2">
    <p:extLst>
      <p:ext uri="{19B8F6BF-5375-455C-9EA6-DF929625EA0E}">
        <p15:presenceInfo xmlns:p15="http://schemas.microsoft.com/office/powerpoint/2012/main" userId="S-1-5-21-2127521184-1604012920-1887927527-2598260" providerId="AD"/>
      </p:ext>
    </p:extLst>
  </p:cmAuthor>
  <p:cmAuthor id="3" name="Mary Feil-Jacobs" initials="MF" lastIdx="28" clrIdx="3">
    <p:extLst>
      <p:ext uri="{19B8F6BF-5375-455C-9EA6-DF929625EA0E}">
        <p15:presenceInfo xmlns:p15="http://schemas.microsoft.com/office/powerpoint/2012/main" userId="S-1-5-21-2127521184-1604012920-1887927527-65006" providerId="AD"/>
      </p:ext>
    </p:extLst>
  </p:cmAuthor>
  <p:cmAuthor id="4" name="Tracy Tran" initials="TT" lastIdx="9" clrIdx="4">
    <p:extLst>
      <p:ext uri="{19B8F6BF-5375-455C-9EA6-DF929625EA0E}">
        <p15:presenceInfo xmlns:p15="http://schemas.microsoft.com/office/powerpoint/2012/main" userId="S::tracyt@microsoft.com::7b485f56-8fe8-4efc-a1b3-85e720327ac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CADC6"/>
    <a:srgbClr val="D6522B"/>
    <a:srgbClr val="622512"/>
    <a:srgbClr val="F3CBBF"/>
    <a:srgbClr val="657076"/>
    <a:srgbClr val="B17F25"/>
    <a:srgbClr val="359617"/>
    <a:srgbClr val="549BEC"/>
    <a:srgbClr val="9CEBFF"/>
    <a:srgbClr val="46BC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1AE854C-F901-81CD-6644-D9BC30CC7E79}" v="4" dt="2025-03-05T08:56:59.58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802"/>
    <p:restoredTop sz="94786"/>
  </p:normalViewPr>
  <p:slideViewPr>
    <p:cSldViewPr snapToGrid="0">
      <p:cViewPr varScale="1">
        <p:scale>
          <a:sx n="115" d="100"/>
          <a:sy n="115" d="100"/>
        </p:scale>
        <p:origin x="648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28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commentAuthors" Target="commentAuthors.xml"/><Relationship Id="rId27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F9EC6-89FF-47E1-8594-1A32E3B45134}" type="datetime8">
              <a:rPr lang="en-US" smtClean="0">
                <a:latin typeface="Segoe UI" pitchFamily="34" charset="0"/>
              </a:rPr>
              <a:t>3/9/25 8:47 PM</a:t>
            </a:fld>
            <a:endParaRPr lang="en-US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6CE63F-9E7F-4C04-9D0D-FCA25A8E9E86}" type="datetime8">
              <a:rPr lang="en-US" smtClean="0"/>
              <a:t>3/9/25 8:47 PM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GB" sz="850">
              <a:latin typeface="Segoe UI"/>
              <a:cs typeface="Segoe UI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62C61DAB-D93E-49CA-B245-379601CFE8D0}" type="datetime8">
              <a:rPr lang="en-US" smtClean="0"/>
              <a:t>3/9/25 8:47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5086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endParaRPr lang="en-GB" sz="850" dirty="0">
              <a:latin typeface="Segoe UI"/>
              <a:cs typeface="Segoe UI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62C61DAB-D93E-49CA-B245-379601CFE8D0}" type="datetime8">
              <a:rPr lang="en-US" smtClean="0"/>
              <a:t>3/9/25 8:47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5086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3/9/25 8:47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7465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4F56E4-3F4F-ED41-82A7-1A0A6FD16499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21624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4F56E4-3F4F-ED41-82A7-1A0A6FD16499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252880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DEB311-BC9C-552E-E23F-5AF6E50127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87FB53D-0696-DC51-2088-9C834971B4F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86FB8D6-C369-5369-A80F-0301CE3BAF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E7EDA8-6D0C-3C0D-2763-9DFDCC9571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44F56E4-3F4F-ED41-82A7-1A0A6FD16499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4912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5883A5-3982-4495-7B41-264C7BB8D9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54D92F5-5A35-74C3-0811-E04E7239F7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CBE69DC-6BE8-9C3F-8AA2-A985249332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D924554-C004-38C5-5658-3FC8D7C7C7F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F60FED6-E6D7-48E4-A84E-42E311A45F6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8576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386CE63F-9E7F-4C04-9D0D-FCA25A8E9E86}" type="datetime8">
              <a:rPr lang="en-US" smtClean="0"/>
              <a:t>3/9/25 8:47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7465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3/9/25 8:47 PM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553273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jpe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7.jpe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2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jpe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2118BF19-0035-C321-183A-836CC8060775}"/>
              </a:ext>
            </a:extLst>
          </p:cNvPr>
          <p:cNvSpPr/>
          <p:nvPr userDrawn="1"/>
        </p:nvSpPr>
        <p:spPr>
          <a:xfrm>
            <a:off x="529053" y="2663856"/>
            <a:ext cx="3414297" cy="1504926"/>
          </a:xfrm>
          <a:custGeom>
            <a:avLst/>
            <a:gdLst>
              <a:gd name="connsiteX0" fmla="*/ 542449 w 3308032"/>
              <a:gd name="connsiteY0" fmla="*/ 193453 h 1458087"/>
              <a:gd name="connsiteX1" fmla="*/ 543401 w 3308032"/>
              <a:gd name="connsiteY1" fmla="*/ 148971 h 1458087"/>
              <a:gd name="connsiteX2" fmla="*/ 541211 w 3308032"/>
              <a:gd name="connsiteY2" fmla="*/ 148971 h 1458087"/>
              <a:gd name="connsiteX3" fmla="*/ 534924 w 3308032"/>
              <a:gd name="connsiteY3" fmla="*/ 168497 h 1458087"/>
              <a:gd name="connsiteX4" fmla="*/ 528257 w 3308032"/>
              <a:gd name="connsiteY4" fmla="*/ 186214 h 1458087"/>
              <a:gd name="connsiteX5" fmla="*/ 374618 w 3308032"/>
              <a:gd name="connsiteY5" fmla="*/ 572834 h 1458087"/>
              <a:gd name="connsiteX6" fmla="*/ 310229 w 3308032"/>
              <a:gd name="connsiteY6" fmla="*/ 572834 h 1458087"/>
              <a:gd name="connsiteX7" fmla="*/ 155448 w 3308032"/>
              <a:gd name="connsiteY7" fmla="*/ 189643 h 1458087"/>
              <a:gd name="connsiteX8" fmla="*/ 149352 w 3308032"/>
              <a:gd name="connsiteY8" fmla="*/ 172307 h 1458087"/>
              <a:gd name="connsiteX9" fmla="*/ 141351 w 3308032"/>
              <a:gd name="connsiteY9" fmla="*/ 149066 h 1458087"/>
              <a:gd name="connsiteX10" fmla="*/ 139160 w 3308032"/>
              <a:gd name="connsiteY10" fmla="*/ 149066 h 1458087"/>
              <a:gd name="connsiteX11" fmla="*/ 140303 w 3308032"/>
              <a:gd name="connsiteY11" fmla="*/ 195739 h 1458087"/>
              <a:gd name="connsiteX12" fmla="*/ 140684 w 3308032"/>
              <a:gd name="connsiteY12" fmla="*/ 246507 h 1458087"/>
              <a:gd name="connsiteX13" fmla="*/ 140684 w 3308032"/>
              <a:gd name="connsiteY13" fmla="*/ 572834 h 1458087"/>
              <a:gd name="connsiteX14" fmla="*/ 55817 w 3308032"/>
              <a:gd name="connsiteY14" fmla="*/ 572834 h 1458087"/>
              <a:gd name="connsiteX15" fmla="*/ 55817 w 3308032"/>
              <a:gd name="connsiteY15" fmla="*/ 39243 h 1458087"/>
              <a:gd name="connsiteX16" fmla="*/ 185642 w 3308032"/>
              <a:gd name="connsiteY16" fmla="*/ 39243 h 1458087"/>
              <a:gd name="connsiteX17" fmla="*/ 322231 w 3308032"/>
              <a:gd name="connsiteY17" fmla="*/ 383381 h 1458087"/>
              <a:gd name="connsiteX18" fmla="*/ 334709 w 3308032"/>
              <a:gd name="connsiteY18" fmla="*/ 415576 h 1458087"/>
              <a:gd name="connsiteX19" fmla="*/ 343853 w 3308032"/>
              <a:gd name="connsiteY19" fmla="*/ 444817 h 1458087"/>
              <a:gd name="connsiteX20" fmla="*/ 346043 w 3308032"/>
              <a:gd name="connsiteY20" fmla="*/ 444817 h 1458087"/>
              <a:gd name="connsiteX21" fmla="*/ 358140 w 3308032"/>
              <a:gd name="connsiteY21" fmla="*/ 412433 h 1458087"/>
              <a:gd name="connsiteX22" fmla="*/ 369475 w 3308032"/>
              <a:gd name="connsiteY22" fmla="*/ 382334 h 1458087"/>
              <a:gd name="connsiteX23" fmla="*/ 507873 w 3308032"/>
              <a:gd name="connsiteY23" fmla="*/ 39243 h 1458087"/>
              <a:gd name="connsiteX24" fmla="*/ 632555 w 3308032"/>
              <a:gd name="connsiteY24" fmla="*/ 39243 h 1458087"/>
              <a:gd name="connsiteX25" fmla="*/ 632555 w 3308032"/>
              <a:gd name="connsiteY25" fmla="*/ 572834 h 1458087"/>
              <a:gd name="connsiteX26" fmla="*/ 542163 w 3308032"/>
              <a:gd name="connsiteY26" fmla="*/ 572834 h 1458087"/>
              <a:gd name="connsiteX27" fmla="*/ 542163 w 3308032"/>
              <a:gd name="connsiteY27" fmla="*/ 234220 h 1458087"/>
              <a:gd name="connsiteX28" fmla="*/ 542735 w 3308032"/>
              <a:gd name="connsiteY28" fmla="*/ 193453 h 1458087"/>
              <a:gd name="connsiteX29" fmla="*/ 768001 w 3308032"/>
              <a:gd name="connsiteY29" fmla="*/ 14383 h 1458087"/>
              <a:gd name="connsiteX30" fmla="*/ 728567 w 3308032"/>
              <a:gd name="connsiteY30" fmla="*/ 29623 h 1458087"/>
              <a:gd name="connsiteX31" fmla="*/ 713327 w 3308032"/>
              <a:gd name="connsiteY31" fmla="*/ 67247 h 1458087"/>
              <a:gd name="connsiteX32" fmla="*/ 728567 w 3308032"/>
              <a:gd name="connsiteY32" fmla="*/ 104966 h 1458087"/>
              <a:gd name="connsiteX33" fmla="*/ 768001 w 3308032"/>
              <a:gd name="connsiteY33" fmla="*/ 120777 h 1458087"/>
              <a:gd name="connsiteX34" fmla="*/ 808196 w 3308032"/>
              <a:gd name="connsiteY34" fmla="*/ 105537 h 1458087"/>
              <a:gd name="connsiteX35" fmla="*/ 823436 w 3308032"/>
              <a:gd name="connsiteY35" fmla="*/ 67627 h 1458087"/>
              <a:gd name="connsiteX36" fmla="*/ 808196 w 3308032"/>
              <a:gd name="connsiteY36" fmla="*/ 29718 h 1458087"/>
              <a:gd name="connsiteX37" fmla="*/ 768001 w 3308032"/>
              <a:gd name="connsiteY37" fmla="*/ 14478 h 1458087"/>
              <a:gd name="connsiteX38" fmla="*/ 723329 w 3308032"/>
              <a:gd name="connsiteY38" fmla="*/ 572834 h 1458087"/>
              <a:gd name="connsiteX39" fmla="*/ 812292 w 3308032"/>
              <a:gd name="connsiteY39" fmla="*/ 572834 h 1458087"/>
              <a:gd name="connsiteX40" fmla="*/ 812292 w 3308032"/>
              <a:gd name="connsiteY40" fmla="*/ 191834 h 1458087"/>
              <a:gd name="connsiteX41" fmla="*/ 723329 w 3308032"/>
              <a:gd name="connsiteY41" fmla="*/ 191834 h 1458087"/>
              <a:gd name="connsiteX42" fmla="*/ 723329 w 3308032"/>
              <a:gd name="connsiteY42" fmla="*/ 572834 h 1458087"/>
              <a:gd name="connsiteX43" fmla="*/ 1079278 w 3308032"/>
              <a:gd name="connsiteY43" fmla="*/ 581787 h 1458087"/>
              <a:gd name="connsiteX44" fmla="*/ 1169099 w 3308032"/>
              <a:gd name="connsiteY44" fmla="*/ 561689 h 1458087"/>
              <a:gd name="connsiteX45" fmla="*/ 1234726 w 3308032"/>
              <a:gd name="connsiteY45" fmla="*/ 500253 h 1458087"/>
              <a:gd name="connsiteX46" fmla="*/ 1165860 w 3308032"/>
              <a:gd name="connsiteY46" fmla="*/ 461582 h 1458087"/>
              <a:gd name="connsiteX47" fmla="*/ 1127951 w 3308032"/>
              <a:gd name="connsiteY47" fmla="*/ 497110 h 1458087"/>
              <a:gd name="connsiteX48" fmla="*/ 1081469 w 3308032"/>
              <a:gd name="connsiteY48" fmla="*/ 507683 h 1458087"/>
              <a:gd name="connsiteX49" fmla="*/ 1004126 w 3308032"/>
              <a:gd name="connsiteY49" fmla="*/ 475298 h 1458087"/>
              <a:gd name="connsiteX50" fmla="*/ 975074 w 3308032"/>
              <a:gd name="connsiteY50" fmla="*/ 383000 h 1458087"/>
              <a:gd name="connsiteX51" fmla="*/ 1004506 w 3308032"/>
              <a:gd name="connsiteY51" fmla="*/ 288512 h 1458087"/>
              <a:gd name="connsiteX52" fmla="*/ 1079278 w 3308032"/>
              <a:gd name="connsiteY52" fmla="*/ 254699 h 1458087"/>
              <a:gd name="connsiteX53" fmla="*/ 1125379 w 3308032"/>
              <a:gd name="connsiteY53" fmla="*/ 265462 h 1458087"/>
              <a:gd name="connsiteX54" fmla="*/ 1162622 w 3308032"/>
              <a:gd name="connsiteY54" fmla="*/ 301943 h 1458087"/>
              <a:gd name="connsiteX55" fmla="*/ 1232535 w 3308032"/>
              <a:gd name="connsiteY55" fmla="*/ 267367 h 1458087"/>
              <a:gd name="connsiteX56" fmla="*/ 1172432 w 3308032"/>
              <a:gd name="connsiteY56" fmla="*/ 204311 h 1458087"/>
              <a:gd name="connsiteX57" fmla="*/ 1082231 w 3308032"/>
              <a:gd name="connsiteY57" fmla="*/ 182880 h 1458087"/>
              <a:gd name="connsiteX58" fmla="*/ 939356 w 3308032"/>
              <a:gd name="connsiteY58" fmla="*/ 238125 h 1458087"/>
              <a:gd name="connsiteX59" fmla="*/ 884301 w 3308032"/>
              <a:gd name="connsiteY59" fmla="*/ 389001 h 1458087"/>
              <a:gd name="connsiteX60" fmla="*/ 936022 w 3308032"/>
              <a:gd name="connsiteY60" fmla="*/ 528923 h 1458087"/>
              <a:gd name="connsiteX61" fmla="*/ 1079278 w 3308032"/>
              <a:gd name="connsiteY61" fmla="*/ 581787 h 1458087"/>
              <a:gd name="connsiteX62" fmla="*/ 1393031 w 3308032"/>
              <a:gd name="connsiteY62" fmla="*/ 384524 h 1458087"/>
              <a:gd name="connsiteX63" fmla="*/ 1416653 w 3308032"/>
              <a:gd name="connsiteY63" fmla="*/ 296323 h 1458087"/>
              <a:gd name="connsiteX64" fmla="*/ 1478566 w 3308032"/>
              <a:gd name="connsiteY64" fmla="*/ 262795 h 1458087"/>
              <a:gd name="connsiteX65" fmla="*/ 1501807 w 3308032"/>
              <a:gd name="connsiteY65" fmla="*/ 265176 h 1458087"/>
              <a:gd name="connsiteX66" fmla="*/ 1523619 w 3308032"/>
              <a:gd name="connsiteY66" fmla="*/ 271653 h 1458087"/>
              <a:gd name="connsiteX67" fmla="*/ 1547432 w 3308032"/>
              <a:gd name="connsiteY67" fmla="*/ 195739 h 1458087"/>
              <a:gd name="connsiteX68" fmla="*/ 1521047 w 3308032"/>
              <a:gd name="connsiteY68" fmla="*/ 187166 h 1458087"/>
              <a:gd name="connsiteX69" fmla="*/ 1494282 w 3308032"/>
              <a:gd name="connsiteY69" fmla="*/ 184975 h 1458087"/>
              <a:gd name="connsiteX70" fmla="*/ 1433989 w 3308032"/>
              <a:gd name="connsiteY70" fmla="*/ 204502 h 1458087"/>
              <a:gd name="connsiteX71" fmla="*/ 1394555 w 3308032"/>
              <a:gd name="connsiteY71" fmla="*/ 260509 h 1458087"/>
              <a:gd name="connsiteX72" fmla="*/ 1393031 w 3308032"/>
              <a:gd name="connsiteY72" fmla="*/ 260509 h 1458087"/>
              <a:gd name="connsiteX73" fmla="*/ 1393031 w 3308032"/>
              <a:gd name="connsiteY73" fmla="*/ 191643 h 1458087"/>
              <a:gd name="connsiteX74" fmla="*/ 1304068 w 3308032"/>
              <a:gd name="connsiteY74" fmla="*/ 191643 h 1458087"/>
              <a:gd name="connsiteX75" fmla="*/ 1304068 w 3308032"/>
              <a:gd name="connsiteY75" fmla="*/ 572643 h 1458087"/>
              <a:gd name="connsiteX76" fmla="*/ 1393031 w 3308032"/>
              <a:gd name="connsiteY76" fmla="*/ 572643 h 1458087"/>
              <a:gd name="connsiteX77" fmla="*/ 1393031 w 3308032"/>
              <a:gd name="connsiteY77" fmla="*/ 384334 h 1458087"/>
              <a:gd name="connsiteX78" fmla="*/ 1621917 w 3308032"/>
              <a:gd name="connsiteY78" fmla="*/ 528542 h 1458087"/>
              <a:gd name="connsiteX79" fmla="*/ 1568482 w 3308032"/>
              <a:gd name="connsiteY79" fmla="*/ 385286 h 1458087"/>
              <a:gd name="connsiteX80" fmla="*/ 1625060 w 3308032"/>
              <a:gd name="connsiteY80" fmla="*/ 238506 h 1458087"/>
              <a:gd name="connsiteX81" fmla="*/ 1771269 w 3308032"/>
              <a:gd name="connsiteY81" fmla="*/ 182880 h 1458087"/>
              <a:gd name="connsiteX82" fmla="*/ 1914335 w 3308032"/>
              <a:gd name="connsiteY82" fmla="*/ 237554 h 1458087"/>
              <a:gd name="connsiteX83" fmla="*/ 1966627 w 3308032"/>
              <a:gd name="connsiteY83" fmla="*/ 378905 h 1458087"/>
              <a:gd name="connsiteX84" fmla="*/ 1911572 w 3308032"/>
              <a:gd name="connsiteY84" fmla="*/ 524542 h 1458087"/>
              <a:gd name="connsiteX85" fmla="*/ 1766126 w 3308032"/>
              <a:gd name="connsiteY85" fmla="*/ 581692 h 1458087"/>
              <a:gd name="connsiteX86" fmla="*/ 1621917 w 3308032"/>
              <a:gd name="connsiteY86" fmla="*/ 528447 h 1458087"/>
              <a:gd name="connsiteX87" fmla="*/ 1659350 w 3308032"/>
              <a:gd name="connsiteY87" fmla="*/ 383477 h 1458087"/>
              <a:gd name="connsiteX88" fmla="*/ 1688973 w 3308032"/>
              <a:gd name="connsiteY88" fmla="*/ 476155 h 1458087"/>
              <a:gd name="connsiteX89" fmla="*/ 1769555 w 3308032"/>
              <a:gd name="connsiteY89" fmla="*/ 509969 h 1458087"/>
              <a:gd name="connsiteX90" fmla="*/ 1847850 w 3308032"/>
              <a:gd name="connsiteY90" fmla="*/ 475012 h 1458087"/>
              <a:gd name="connsiteX91" fmla="*/ 1875568 w 3308032"/>
              <a:gd name="connsiteY91" fmla="*/ 381286 h 1458087"/>
              <a:gd name="connsiteX92" fmla="*/ 1847660 w 3308032"/>
              <a:gd name="connsiteY92" fmla="*/ 289750 h 1458087"/>
              <a:gd name="connsiteX93" fmla="*/ 1769174 w 3308032"/>
              <a:gd name="connsiteY93" fmla="*/ 255175 h 1458087"/>
              <a:gd name="connsiteX94" fmla="*/ 1689354 w 3308032"/>
              <a:gd name="connsiteY94" fmla="*/ 290894 h 1458087"/>
              <a:gd name="connsiteX95" fmla="*/ 1659446 w 3308032"/>
              <a:gd name="connsiteY95" fmla="*/ 383572 h 1458087"/>
              <a:gd name="connsiteX96" fmla="*/ 2267426 w 3308032"/>
              <a:gd name="connsiteY96" fmla="*/ 547878 h 1458087"/>
              <a:gd name="connsiteX97" fmla="*/ 2308003 w 3308032"/>
              <a:gd name="connsiteY97" fmla="*/ 458915 h 1458087"/>
              <a:gd name="connsiteX98" fmla="*/ 2276761 w 3308032"/>
              <a:gd name="connsiteY98" fmla="*/ 380048 h 1458087"/>
              <a:gd name="connsiteX99" fmla="*/ 2182273 w 3308032"/>
              <a:gd name="connsiteY99" fmla="*/ 339471 h 1458087"/>
              <a:gd name="connsiteX100" fmla="*/ 2127028 w 3308032"/>
              <a:gd name="connsiteY100" fmla="*/ 321278 h 1458087"/>
              <a:gd name="connsiteX101" fmla="*/ 2112359 w 3308032"/>
              <a:gd name="connsiteY101" fmla="*/ 292227 h 1458087"/>
              <a:gd name="connsiteX102" fmla="*/ 2126456 w 3308032"/>
              <a:gd name="connsiteY102" fmla="*/ 261366 h 1458087"/>
              <a:gd name="connsiteX103" fmla="*/ 2167795 w 3308032"/>
              <a:gd name="connsiteY103" fmla="*/ 249460 h 1458087"/>
              <a:gd name="connsiteX104" fmla="*/ 2211515 w 3308032"/>
              <a:gd name="connsiteY104" fmla="*/ 258413 h 1458087"/>
              <a:gd name="connsiteX105" fmla="*/ 2247043 w 3308032"/>
              <a:gd name="connsiteY105" fmla="*/ 285179 h 1458087"/>
              <a:gd name="connsiteX106" fmla="*/ 2298764 w 3308032"/>
              <a:gd name="connsiteY106" fmla="*/ 238316 h 1458087"/>
              <a:gd name="connsiteX107" fmla="*/ 2243328 w 3308032"/>
              <a:gd name="connsiteY107" fmla="*/ 196596 h 1458087"/>
              <a:gd name="connsiteX108" fmla="*/ 2170367 w 3308032"/>
              <a:gd name="connsiteY108" fmla="*/ 182785 h 1458087"/>
              <a:gd name="connsiteX109" fmla="*/ 2069211 w 3308032"/>
              <a:gd name="connsiteY109" fmla="*/ 214598 h 1458087"/>
              <a:gd name="connsiteX110" fmla="*/ 2029015 w 3308032"/>
              <a:gd name="connsiteY110" fmla="*/ 302228 h 1458087"/>
              <a:gd name="connsiteX111" fmla="*/ 2058638 w 3308032"/>
              <a:gd name="connsiteY111" fmla="*/ 375380 h 1458087"/>
              <a:gd name="connsiteX112" fmla="*/ 2163032 w 3308032"/>
              <a:gd name="connsiteY112" fmla="*/ 417957 h 1458087"/>
              <a:gd name="connsiteX113" fmla="*/ 2208943 w 3308032"/>
              <a:gd name="connsiteY113" fmla="*/ 435959 h 1458087"/>
              <a:gd name="connsiteX114" fmla="*/ 2224373 w 3308032"/>
              <a:gd name="connsiteY114" fmla="*/ 467011 h 1458087"/>
              <a:gd name="connsiteX115" fmla="*/ 2207990 w 3308032"/>
              <a:gd name="connsiteY115" fmla="*/ 502158 h 1458087"/>
              <a:gd name="connsiteX116" fmla="*/ 2162271 w 3308032"/>
              <a:gd name="connsiteY116" fmla="*/ 514636 h 1458087"/>
              <a:gd name="connsiteX117" fmla="*/ 2112645 w 3308032"/>
              <a:gd name="connsiteY117" fmla="*/ 502920 h 1458087"/>
              <a:gd name="connsiteX118" fmla="*/ 2068163 w 3308032"/>
              <a:gd name="connsiteY118" fmla="*/ 463677 h 1458087"/>
              <a:gd name="connsiteX119" fmla="*/ 2014633 w 3308032"/>
              <a:gd name="connsiteY119" fmla="*/ 511683 h 1458087"/>
              <a:gd name="connsiteX120" fmla="*/ 2074926 w 3308032"/>
              <a:gd name="connsiteY120" fmla="*/ 563785 h 1458087"/>
              <a:gd name="connsiteX121" fmla="*/ 2161604 w 3308032"/>
              <a:gd name="connsiteY121" fmla="*/ 581692 h 1458087"/>
              <a:gd name="connsiteX122" fmla="*/ 2267617 w 3308032"/>
              <a:gd name="connsiteY122" fmla="*/ 547878 h 1458087"/>
              <a:gd name="connsiteX123" fmla="*/ 2717292 w 3308032"/>
              <a:gd name="connsiteY123" fmla="*/ 237554 h 1458087"/>
              <a:gd name="connsiteX124" fmla="*/ 2769584 w 3308032"/>
              <a:gd name="connsiteY124" fmla="*/ 378905 h 1458087"/>
              <a:gd name="connsiteX125" fmla="*/ 2714530 w 3308032"/>
              <a:gd name="connsiteY125" fmla="*/ 524542 h 1458087"/>
              <a:gd name="connsiteX126" fmla="*/ 2569083 w 3308032"/>
              <a:gd name="connsiteY126" fmla="*/ 581692 h 1458087"/>
              <a:gd name="connsiteX127" fmla="*/ 2424875 w 3308032"/>
              <a:gd name="connsiteY127" fmla="*/ 528447 h 1458087"/>
              <a:gd name="connsiteX128" fmla="*/ 2371439 w 3308032"/>
              <a:gd name="connsiteY128" fmla="*/ 385191 h 1458087"/>
              <a:gd name="connsiteX129" fmla="*/ 2428018 w 3308032"/>
              <a:gd name="connsiteY129" fmla="*/ 238411 h 1458087"/>
              <a:gd name="connsiteX130" fmla="*/ 2574227 w 3308032"/>
              <a:gd name="connsiteY130" fmla="*/ 182785 h 1458087"/>
              <a:gd name="connsiteX131" fmla="*/ 2717292 w 3308032"/>
              <a:gd name="connsiteY131" fmla="*/ 237458 h 1458087"/>
              <a:gd name="connsiteX132" fmla="*/ 2678430 w 3308032"/>
              <a:gd name="connsiteY132" fmla="*/ 381191 h 1458087"/>
              <a:gd name="connsiteX133" fmla="*/ 2650522 w 3308032"/>
              <a:gd name="connsiteY133" fmla="*/ 289655 h 1458087"/>
              <a:gd name="connsiteX134" fmla="*/ 2572036 w 3308032"/>
              <a:gd name="connsiteY134" fmla="*/ 255079 h 1458087"/>
              <a:gd name="connsiteX135" fmla="*/ 2492216 w 3308032"/>
              <a:gd name="connsiteY135" fmla="*/ 290798 h 1458087"/>
              <a:gd name="connsiteX136" fmla="*/ 2462308 w 3308032"/>
              <a:gd name="connsiteY136" fmla="*/ 383477 h 1458087"/>
              <a:gd name="connsiteX137" fmla="*/ 2491931 w 3308032"/>
              <a:gd name="connsiteY137" fmla="*/ 476155 h 1458087"/>
              <a:gd name="connsiteX138" fmla="*/ 2572512 w 3308032"/>
              <a:gd name="connsiteY138" fmla="*/ 509969 h 1458087"/>
              <a:gd name="connsiteX139" fmla="*/ 2650808 w 3308032"/>
              <a:gd name="connsiteY139" fmla="*/ 475012 h 1458087"/>
              <a:gd name="connsiteX140" fmla="*/ 2678525 w 3308032"/>
              <a:gd name="connsiteY140" fmla="*/ 381286 h 1458087"/>
              <a:gd name="connsiteX141" fmla="*/ 3280410 w 3308032"/>
              <a:gd name="connsiteY141" fmla="*/ 494729 h 1458087"/>
              <a:gd name="connsiteX142" fmla="*/ 3257360 w 3308032"/>
              <a:gd name="connsiteY142" fmla="*/ 507397 h 1458087"/>
              <a:gd name="connsiteX143" fmla="*/ 3236500 w 3308032"/>
              <a:gd name="connsiteY143" fmla="*/ 511112 h 1458087"/>
              <a:gd name="connsiteX144" fmla="*/ 3205258 w 3308032"/>
              <a:gd name="connsiteY144" fmla="*/ 497872 h 1458087"/>
              <a:gd name="connsiteX145" fmla="*/ 3194114 w 3308032"/>
              <a:gd name="connsiteY145" fmla="*/ 456724 h 1458087"/>
              <a:gd name="connsiteX146" fmla="*/ 3194114 w 3308032"/>
              <a:gd name="connsiteY146" fmla="*/ 260985 h 1458087"/>
              <a:gd name="connsiteX147" fmla="*/ 3291269 w 3308032"/>
              <a:gd name="connsiteY147" fmla="*/ 260985 h 1458087"/>
              <a:gd name="connsiteX148" fmla="*/ 3291269 w 3308032"/>
              <a:gd name="connsiteY148" fmla="*/ 191738 h 1458087"/>
              <a:gd name="connsiteX149" fmla="*/ 3194114 w 3308032"/>
              <a:gd name="connsiteY149" fmla="*/ 191738 h 1458087"/>
              <a:gd name="connsiteX150" fmla="*/ 3194114 w 3308032"/>
              <a:gd name="connsiteY150" fmla="*/ 82677 h 1458087"/>
              <a:gd name="connsiteX151" fmla="*/ 3105150 w 3308032"/>
              <a:gd name="connsiteY151" fmla="*/ 98298 h 1458087"/>
              <a:gd name="connsiteX152" fmla="*/ 3105150 w 3308032"/>
              <a:gd name="connsiteY152" fmla="*/ 191643 h 1458087"/>
              <a:gd name="connsiteX153" fmla="*/ 2957227 w 3308032"/>
              <a:gd name="connsiteY153" fmla="*/ 191643 h 1458087"/>
              <a:gd name="connsiteX154" fmla="*/ 2957227 w 3308032"/>
              <a:gd name="connsiteY154" fmla="*/ 130969 h 1458087"/>
              <a:gd name="connsiteX155" fmla="*/ 2970086 w 3308032"/>
              <a:gd name="connsiteY155" fmla="*/ 86297 h 1458087"/>
              <a:gd name="connsiteX156" fmla="*/ 3006757 w 3308032"/>
              <a:gd name="connsiteY156" fmla="*/ 71438 h 1458087"/>
              <a:gd name="connsiteX157" fmla="*/ 3029236 w 3308032"/>
              <a:gd name="connsiteY157" fmla="*/ 74962 h 1458087"/>
              <a:gd name="connsiteX158" fmla="*/ 3049143 w 3308032"/>
              <a:gd name="connsiteY158" fmla="*/ 84868 h 1458087"/>
              <a:gd name="connsiteX159" fmla="*/ 3085624 w 3308032"/>
              <a:gd name="connsiteY159" fmla="*/ 20479 h 1458087"/>
              <a:gd name="connsiteX160" fmla="*/ 3045429 w 3308032"/>
              <a:gd name="connsiteY160" fmla="*/ 5048 h 1458087"/>
              <a:gd name="connsiteX161" fmla="*/ 3003042 w 3308032"/>
              <a:gd name="connsiteY161" fmla="*/ 0 h 1458087"/>
              <a:gd name="connsiteX162" fmla="*/ 2903887 w 3308032"/>
              <a:gd name="connsiteY162" fmla="*/ 34957 h 1458087"/>
              <a:gd name="connsiteX163" fmla="*/ 2868740 w 3308032"/>
              <a:gd name="connsiteY163" fmla="*/ 130207 h 1458087"/>
              <a:gd name="connsiteX164" fmla="*/ 2868740 w 3308032"/>
              <a:gd name="connsiteY164" fmla="*/ 191643 h 1458087"/>
              <a:gd name="connsiteX165" fmla="*/ 2803970 w 3308032"/>
              <a:gd name="connsiteY165" fmla="*/ 191643 h 1458087"/>
              <a:gd name="connsiteX166" fmla="*/ 2803970 w 3308032"/>
              <a:gd name="connsiteY166" fmla="*/ 260890 h 1458087"/>
              <a:gd name="connsiteX167" fmla="*/ 2868740 w 3308032"/>
              <a:gd name="connsiteY167" fmla="*/ 260890 h 1458087"/>
              <a:gd name="connsiteX168" fmla="*/ 2868740 w 3308032"/>
              <a:gd name="connsiteY168" fmla="*/ 572643 h 1458087"/>
              <a:gd name="connsiteX169" fmla="*/ 2957322 w 3308032"/>
              <a:gd name="connsiteY169" fmla="*/ 572643 h 1458087"/>
              <a:gd name="connsiteX170" fmla="*/ 2957322 w 3308032"/>
              <a:gd name="connsiteY170" fmla="*/ 260890 h 1458087"/>
              <a:gd name="connsiteX171" fmla="*/ 3105246 w 3308032"/>
              <a:gd name="connsiteY171" fmla="*/ 260890 h 1458087"/>
              <a:gd name="connsiteX172" fmla="*/ 3105246 w 3308032"/>
              <a:gd name="connsiteY172" fmla="*/ 469297 h 1458087"/>
              <a:gd name="connsiteX173" fmla="*/ 3133535 w 3308032"/>
              <a:gd name="connsiteY173" fmla="*/ 553022 h 1458087"/>
              <a:gd name="connsiteX174" fmla="*/ 3218021 w 3308032"/>
              <a:gd name="connsiteY174" fmla="*/ 581692 h 1458087"/>
              <a:gd name="connsiteX175" fmla="*/ 3269171 w 3308032"/>
              <a:gd name="connsiteY175" fmla="*/ 574453 h 1458087"/>
              <a:gd name="connsiteX176" fmla="*/ 3308033 w 3308032"/>
              <a:gd name="connsiteY176" fmla="*/ 554926 h 1458087"/>
              <a:gd name="connsiteX177" fmla="*/ 3280505 w 3308032"/>
              <a:gd name="connsiteY177" fmla="*/ 494633 h 1458087"/>
              <a:gd name="connsiteX178" fmla="*/ 301181 w 3308032"/>
              <a:gd name="connsiteY178" fmla="*/ 915543 h 1458087"/>
              <a:gd name="connsiteX179" fmla="*/ 497300 w 3308032"/>
              <a:gd name="connsiteY179" fmla="*/ 1449134 h 1458087"/>
              <a:gd name="connsiteX180" fmla="*/ 399860 w 3308032"/>
              <a:gd name="connsiteY180" fmla="*/ 1449134 h 1458087"/>
              <a:gd name="connsiteX181" fmla="*/ 354139 w 3308032"/>
              <a:gd name="connsiteY181" fmla="*/ 1324166 h 1458087"/>
              <a:gd name="connsiteX182" fmla="*/ 140970 w 3308032"/>
              <a:gd name="connsiteY182" fmla="*/ 1324166 h 1458087"/>
              <a:gd name="connsiteX183" fmla="*/ 97441 w 3308032"/>
              <a:gd name="connsiteY183" fmla="*/ 1449134 h 1458087"/>
              <a:gd name="connsiteX184" fmla="*/ 0 w 3308032"/>
              <a:gd name="connsiteY184" fmla="*/ 1449134 h 1458087"/>
              <a:gd name="connsiteX185" fmla="*/ 197930 w 3308032"/>
              <a:gd name="connsiteY185" fmla="*/ 915543 h 1458087"/>
              <a:gd name="connsiteX186" fmla="*/ 301371 w 3308032"/>
              <a:gd name="connsiteY186" fmla="*/ 915543 h 1458087"/>
              <a:gd name="connsiteX187" fmla="*/ 329851 w 3308032"/>
              <a:gd name="connsiteY187" fmla="*/ 1247108 h 1458087"/>
              <a:gd name="connsiteX188" fmla="*/ 257651 w 3308032"/>
              <a:gd name="connsiteY188" fmla="*/ 1037654 h 1458087"/>
              <a:gd name="connsiteX189" fmla="*/ 252984 w 3308032"/>
              <a:gd name="connsiteY189" fmla="*/ 1022795 h 1458087"/>
              <a:gd name="connsiteX190" fmla="*/ 248317 w 3308032"/>
              <a:gd name="connsiteY190" fmla="*/ 1006412 h 1458087"/>
              <a:gd name="connsiteX191" fmla="*/ 246126 w 3308032"/>
              <a:gd name="connsiteY191" fmla="*/ 1006412 h 1458087"/>
              <a:gd name="connsiteX192" fmla="*/ 241459 w 3308032"/>
              <a:gd name="connsiteY192" fmla="*/ 1022223 h 1458087"/>
              <a:gd name="connsiteX193" fmla="*/ 236411 w 3308032"/>
              <a:gd name="connsiteY193" fmla="*/ 1037654 h 1458087"/>
              <a:gd name="connsiteX194" fmla="*/ 164973 w 3308032"/>
              <a:gd name="connsiteY194" fmla="*/ 1247108 h 1458087"/>
              <a:gd name="connsiteX195" fmla="*/ 329756 w 3308032"/>
              <a:gd name="connsiteY195" fmla="*/ 1247108 h 1458087"/>
              <a:gd name="connsiteX196" fmla="*/ 557403 w 3308032"/>
              <a:gd name="connsiteY196" fmla="*/ 1449134 h 1458087"/>
              <a:gd name="connsiteX197" fmla="*/ 648557 w 3308032"/>
              <a:gd name="connsiteY197" fmla="*/ 1449134 h 1458087"/>
              <a:gd name="connsiteX198" fmla="*/ 648557 w 3308032"/>
              <a:gd name="connsiteY198" fmla="*/ 915543 h 1458087"/>
              <a:gd name="connsiteX199" fmla="*/ 557403 w 3308032"/>
              <a:gd name="connsiteY199" fmla="*/ 915543 h 1458087"/>
              <a:gd name="connsiteX200" fmla="*/ 557403 w 3308032"/>
              <a:gd name="connsiteY200" fmla="*/ 1449134 h 1458087"/>
              <a:gd name="connsiteX201" fmla="*/ 1271778 w 3308032"/>
              <a:gd name="connsiteY201" fmla="*/ 915543 h 1458087"/>
              <a:gd name="connsiteX202" fmla="*/ 883730 w 3308032"/>
              <a:gd name="connsiteY202" fmla="*/ 915543 h 1458087"/>
              <a:gd name="connsiteX203" fmla="*/ 883730 w 3308032"/>
              <a:gd name="connsiteY203" fmla="*/ 992600 h 1458087"/>
              <a:gd name="connsiteX204" fmla="*/ 1031843 w 3308032"/>
              <a:gd name="connsiteY204" fmla="*/ 992600 h 1458087"/>
              <a:gd name="connsiteX205" fmla="*/ 1031843 w 3308032"/>
              <a:gd name="connsiteY205" fmla="*/ 1449134 h 1458087"/>
              <a:gd name="connsiteX206" fmla="*/ 1122998 w 3308032"/>
              <a:gd name="connsiteY206" fmla="*/ 1449134 h 1458087"/>
              <a:gd name="connsiteX207" fmla="*/ 1122998 w 3308032"/>
              <a:gd name="connsiteY207" fmla="*/ 992600 h 1458087"/>
              <a:gd name="connsiteX208" fmla="*/ 1271778 w 3308032"/>
              <a:gd name="connsiteY208" fmla="*/ 992600 h 1458087"/>
              <a:gd name="connsiteX209" fmla="*/ 1271778 w 3308032"/>
              <a:gd name="connsiteY209" fmla="*/ 915543 h 1458087"/>
              <a:gd name="connsiteX210" fmla="*/ 1581340 w 3308032"/>
              <a:gd name="connsiteY210" fmla="*/ 1113854 h 1458087"/>
              <a:gd name="connsiteX211" fmla="*/ 1633633 w 3308032"/>
              <a:gd name="connsiteY211" fmla="*/ 1255205 h 1458087"/>
              <a:gd name="connsiteX212" fmla="*/ 1578578 w 3308032"/>
              <a:gd name="connsiteY212" fmla="*/ 1400842 h 1458087"/>
              <a:gd name="connsiteX213" fmla="*/ 1433132 w 3308032"/>
              <a:gd name="connsiteY213" fmla="*/ 1457992 h 1458087"/>
              <a:gd name="connsiteX214" fmla="*/ 1288923 w 3308032"/>
              <a:gd name="connsiteY214" fmla="*/ 1404747 h 1458087"/>
              <a:gd name="connsiteX215" fmla="*/ 1235488 w 3308032"/>
              <a:gd name="connsiteY215" fmla="*/ 1261491 h 1458087"/>
              <a:gd name="connsiteX216" fmla="*/ 1292066 w 3308032"/>
              <a:gd name="connsiteY216" fmla="*/ 1114711 h 1458087"/>
              <a:gd name="connsiteX217" fmla="*/ 1438275 w 3308032"/>
              <a:gd name="connsiteY217" fmla="*/ 1059085 h 1458087"/>
              <a:gd name="connsiteX218" fmla="*/ 1581340 w 3308032"/>
              <a:gd name="connsiteY218" fmla="*/ 1113758 h 1458087"/>
              <a:gd name="connsiteX219" fmla="*/ 1542479 w 3308032"/>
              <a:gd name="connsiteY219" fmla="*/ 1257491 h 1458087"/>
              <a:gd name="connsiteX220" fmla="*/ 1514570 w 3308032"/>
              <a:gd name="connsiteY220" fmla="*/ 1165955 h 1458087"/>
              <a:gd name="connsiteX221" fmla="*/ 1436084 w 3308032"/>
              <a:gd name="connsiteY221" fmla="*/ 1131380 h 1458087"/>
              <a:gd name="connsiteX222" fmla="*/ 1356265 w 3308032"/>
              <a:gd name="connsiteY222" fmla="*/ 1167098 h 1458087"/>
              <a:gd name="connsiteX223" fmla="*/ 1326356 w 3308032"/>
              <a:gd name="connsiteY223" fmla="*/ 1259777 h 1458087"/>
              <a:gd name="connsiteX224" fmla="*/ 1355979 w 3308032"/>
              <a:gd name="connsiteY224" fmla="*/ 1352455 h 1458087"/>
              <a:gd name="connsiteX225" fmla="*/ 1436561 w 3308032"/>
              <a:gd name="connsiteY225" fmla="*/ 1386269 h 1458087"/>
              <a:gd name="connsiteX226" fmla="*/ 1514856 w 3308032"/>
              <a:gd name="connsiteY226" fmla="*/ 1351312 h 1458087"/>
              <a:gd name="connsiteX227" fmla="*/ 1542574 w 3308032"/>
              <a:gd name="connsiteY227" fmla="*/ 1257586 h 1458087"/>
              <a:gd name="connsiteX228" fmla="*/ 1951577 w 3308032"/>
              <a:gd name="connsiteY228" fmla="*/ 1285399 h 1458087"/>
              <a:gd name="connsiteX229" fmla="*/ 1926622 w 3308032"/>
              <a:gd name="connsiteY229" fmla="*/ 1357598 h 1458087"/>
              <a:gd name="connsiteX230" fmla="*/ 1862233 w 3308032"/>
              <a:gd name="connsiteY230" fmla="*/ 1386269 h 1458087"/>
              <a:gd name="connsiteX231" fmla="*/ 1805273 w 3308032"/>
              <a:gd name="connsiteY231" fmla="*/ 1362266 h 1458087"/>
              <a:gd name="connsiteX232" fmla="*/ 1787081 w 3308032"/>
              <a:gd name="connsiteY232" fmla="*/ 1290638 h 1458087"/>
              <a:gd name="connsiteX233" fmla="*/ 1787081 w 3308032"/>
              <a:gd name="connsiteY233" fmla="*/ 1068134 h 1458087"/>
              <a:gd name="connsiteX234" fmla="*/ 1698498 w 3308032"/>
              <a:gd name="connsiteY234" fmla="*/ 1068134 h 1458087"/>
              <a:gd name="connsiteX235" fmla="*/ 1698498 w 3308032"/>
              <a:gd name="connsiteY235" fmla="*/ 1302544 h 1458087"/>
              <a:gd name="connsiteX236" fmla="*/ 1732502 w 3308032"/>
              <a:gd name="connsiteY236" fmla="*/ 1418463 h 1458087"/>
              <a:gd name="connsiteX237" fmla="*/ 1833563 w 3308032"/>
              <a:gd name="connsiteY237" fmla="*/ 1458087 h 1458087"/>
              <a:gd name="connsiteX238" fmla="*/ 1899571 w 3308032"/>
              <a:gd name="connsiteY238" fmla="*/ 1441514 h 1458087"/>
              <a:gd name="connsiteX239" fmla="*/ 1949577 w 3308032"/>
              <a:gd name="connsiteY239" fmla="*/ 1397413 h 1458087"/>
              <a:gd name="connsiteX240" fmla="*/ 1951482 w 3308032"/>
              <a:gd name="connsiteY240" fmla="*/ 1397413 h 1458087"/>
              <a:gd name="connsiteX241" fmla="*/ 1951482 w 3308032"/>
              <a:gd name="connsiteY241" fmla="*/ 1449134 h 1458087"/>
              <a:gd name="connsiteX242" fmla="*/ 2040446 w 3308032"/>
              <a:gd name="connsiteY242" fmla="*/ 1449134 h 1458087"/>
              <a:gd name="connsiteX243" fmla="*/ 2040446 w 3308032"/>
              <a:gd name="connsiteY243" fmla="*/ 1068134 h 1458087"/>
              <a:gd name="connsiteX244" fmla="*/ 1951482 w 3308032"/>
              <a:gd name="connsiteY244" fmla="*/ 1068134 h 1458087"/>
              <a:gd name="connsiteX245" fmla="*/ 1951482 w 3308032"/>
              <a:gd name="connsiteY245" fmla="*/ 1285399 h 1458087"/>
              <a:gd name="connsiteX246" fmla="*/ 2326767 w 3308032"/>
              <a:gd name="connsiteY246" fmla="*/ 1061466 h 1458087"/>
              <a:gd name="connsiteX247" fmla="*/ 2266474 w 3308032"/>
              <a:gd name="connsiteY247" fmla="*/ 1080992 h 1458087"/>
              <a:gd name="connsiteX248" fmla="*/ 2227040 w 3308032"/>
              <a:gd name="connsiteY248" fmla="*/ 1136999 h 1458087"/>
              <a:gd name="connsiteX249" fmla="*/ 2225516 w 3308032"/>
              <a:gd name="connsiteY249" fmla="*/ 1136999 h 1458087"/>
              <a:gd name="connsiteX250" fmla="*/ 2225516 w 3308032"/>
              <a:gd name="connsiteY250" fmla="*/ 1068134 h 1458087"/>
              <a:gd name="connsiteX251" fmla="*/ 2136553 w 3308032"/>
              <a:gd name="connsiteY251" fmla="*/ 1068134 h 1458087"/>
              <a:gd name="connsiteX252" fmla="*/ 2136553 w 3308032"/>
              <a:gd name="connsiteY252" fmla="*/ 1449134 h 1458087"/>
              <a:gd name="connsiteX253" fmla="*/ 2225516 w 3308032"/>
              <a:gd name="connsiteY253" fmla="*/ 1449134 h 1458087"/>
              <a:gd name="connsiteX254" fmla="*/ 2225516 w 3308032"/>
              <a:gd name="connsiteY254" fmla="*/ 1260824 h 1458087"/>
              <a:gd name="connsiteX255" fmla="*/ 2249138 w 3308032"/>
              <a:gd name="connsiteY255" fmla="*/ 1172623 h 1458087"/>
              <a:gd name="connsiteX256" fmla="*/ 2311051 w 3308032"/>
              <a:gd name="connsiteY256" fmla="*/ 1139095 h 1458087"/>
              <a:gd name="connsiteX257" fmla="*/ 2334292 w 3308032"/>
              <a:gd name="connsiteY257" fmla="*/ 1141476 h 1458087"/>
              <a:gd name="connsiteX258" fmla="*/ 2356104 w 3308032"/>
              <a:gd name="connsiteY258" fmla="*/ 1147953 h 1458087"/>
              <a:gd name="connsiteX259" fmla="*/ 2379917 w 3308032"/>
              <a:gd name="connsiteY259" fmla="*/ 1072039 h 1458087"/>
              <a:gd name="connsiteX260" fmla="*/ 2353532 w 3308032"/>
              <a:gd name="connsiteY260" fmla="*/ 1063466 h 1458087"/>
              <a:gd name="connsiteX261" fmla="*/ 2326767 w 3308032"/>
              <a:gd name="connsiteY261" fmla="*/ 1061276 h 1458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</a:cxnLst>
            <a:rect l="l" t="t" r="r" b="b"/>
            <a:pathLst>
              <a:path w="3308032" h="1458087">
                <a:moveTo>
                  <a:pt x="542449" y="193453"/>
                </a:moveTo>
                <a:cubicBezTo>
                  <a:pt x="542830" y="180404"/>
                  <a:pt x="543116" y="165640"/>
                  <a:pt x="543401" y="148971"/>
                </a:cubicBezTo>
                <a:lnTo>
                  <a:pt x="541211" y="148971"/>
                </a:lnTo>
                <a:cubicBezTo>
                  <a:pt x="539020" y="156400"/>
                  <a:pt x="536829" y="162877"/>
                  <a:pt x="534924" y="168497"/>
                </a:cubicBezTo>
                <a:cubicBezTo>
                  <a:pt x="532924" y="174117"/>
                  <a:pt x="530733" y="180023"/>
                  <a:pt x="528257" y="186214"/>
                </a:cubicBezTo>
                <a:lnTo>
                  <a:pt x="374618" y="572834"/>
                </a:lnTo>
                <a:lnTo>
                  <a:pt x="310229" y="572834"/>
                </a:lnTo>
                <a:lnTo>
                  <a:pt x="155448" y="189643"/>
                </a:lnTo>
                <a:cubicBezTo>
                  <a:pt x="153448" y="183928"/>
                  <a:pt x="151447" y="178213"/>
                  <a:pt x="149352" y="172307"/>
                </a:cubicBezTo>
                <a:cubicBezTo>
                  <a:pt x="147257" y="166497"/>
                  <a:pt x="144589" y="158687"/>
                  <a:pt x="141351" y="149066"/>
                </a:cubicBezTo>
                <a:lnTo>
                  <a:pt x="139160" y="149066"/>
                </a:lnTo>
                <a:cubicBezTo>
                  <a:pt x="139637" y="164497"/>
                  <a:pt x="140018" y="180023"/>
                  <a:pt x="140303" y="195739"/>
                </a:cubicBezTo>
                <a:cubicBezTo>
                  <a:pt x="140589" y="211455"/>
                  <a:pt x="140684" y="228410"/>
                  <a:pt x="140684" y="246507"/>
                </a:cubicBezTo>
                <a:lnTo>
                  <a:pt x="140684" y="572834"/>
                </a:lnTo>
                <a:lnTo>
                  <a:pt x="55817" y="572834"/>
                </a:lnTo>
                <a:lnTo>
                  <a:pt x="55817" y="39243"/>
                </a:lnTo>
                <a:lnTo>
                  <a:pt x="185642" y="39243"/>
                </a:lnTo>
                <a:lnTo>
                  <a:pt x="322231" y="383381"/>
                </a:lnTo>
                <a:cubicBezTo>
                  <a:pt x="327470" y="396050"/>
                  <a:pt x="331565" y="406813"/>
                  <a:pt x="334709" y="415576"/>
                </a:cubicBezTo>
                <a:cubicBezTo>
                  <a:pt x="337852" y="424339"/>
                  <a:pt x="340805" y="434150"/>
                  <a:pt x="343853" y="444817"/>
                </a:cubicBezTo>
                <a:lnTo>
                  <a:pt x="346043" y="444817"/>
                </a:lnTo>
                <a:cubicBezTo>
                  <a:pt x="350520" y="432911"/>
                  <a:pt x="354520" y="422148"/>
                  <a:pt x="358140" y="412433"/>
                </a:cubicBezTo>
                <a:cubicBezTo>
                  <a:pt x="361760" y="402717"/>
                  <a:pt x="365474" y="392716"/>
                  <a:pt x="369475" y="382334"/>
                </a:cubicBezTo>
                <a:lnTo>
                  <a:pt x="507873" y="39243"/>
                </a:lnTo>
                <a:lnTo>
                  <a:pt x="632555" y="39243"/>
                </a:lnTo>
                <a:lnTo>
                  <a:pt x="632555" y="572834"/>
                </a:lnTo>
                <a:lnTo>
                  <a:pt x="542163" y="572834"/>
                </a:lnTo>
                <a:lnTo>
                  <a:pt x="542163" y="234220"/>
                </a:lnTo>
                <a:cubicBezTo>
                  <a:pt x="542163" y="220123"/>
                  <a:pt x="542354" y="206502"/>
                  <a:pt x="542735" y="193453"/>
                </a:cubicBezTo>
                <a:close/>
                <a:moveTo>
                  <a:pt x="768001" y="14383"/>
                </a:moveTo>
                <a:cubicBezTo>
                  <a:pt x="751904" y="14383"/>
                  <a:pt x="738759" y="19431"/>
                  <a:pt x="728567" y="29623"/>
                </a:cubicBezTo>
                <a:cubicBezTo>
                  <a:pt x="718376" y="39815"/>
                  <a:pt x="713327" y="52292"/>
                  <a:pt x="713327" y="67247"/>
                </a:cubicBezTo>
                <a:cubicBezTo>
                  <a:pt x="713327" y="82201"/>
                  <a:pt x="718376" y="94488"/>
                  <a:pt x="728567" y="104966"/>
                </a:cubicBezTo>
                <a:cubicBezTo>
                  <a:pt x="738759" y="115538"/>
                  <a:pt x="751904" y="120777"/>
                  <a:pt x="768001" y="120777"/>
                </a:cubicBezTo>
                <a:cubicBezTo>
                  <a:pt x="784098" y="120777"/>
                  <a:pt x="798005" y="115729"/>
                  <a:pt x="808196" y="105537"/>
                </a:cubicBezTo>
                <a:cubicBezTo>
                  <a:pt x="818388" y="95345"/>
                  <a:pt x="823436" y="82677"/>
                  <a:pt x="823436" y="67627"/>
                </a:cubicBezTo>
                <a:cubicBezTo>
                  <a:pt x="823436" y="52578"/>
                  <a:pt x="818388" y="39815"/>
                  <a:pt x="808196" y="29718"/>
                </a:cubicBezTo>
                <a:cubicBezTo>
                  <a:pt x="798005" y="19526"/>
                  <a:pt x="784669" y="14478"/>
                  <a:pt x="768001" y="14478"/>
                </a:cubicBezTo>
                <a:close/>
                <a:moveTo>
                  <a:pt x="723329" y="572834"/>
                </a:moveTo>
                <a:lnTo>
                  <a:pt x="812292" y="572834"/>
                </a:lnTo>
                <a:lnTo>
                  <a:pt x="812292" y="191834"/>
                </a:lnTo>
                <a:lnTo>
                  <a:pt x="723329" y="191834"/>
                </a:lnTo>
                <a:lnTo>
                  <a:pt x="723329" y="572834"/>
                </a:lnTo>
                <a:close/>
                <a:moveTo>
                  <a:pt x="1079278" y="581787"/>
                </a:moveTo>
                <a:cubicBezTo>
                  <a:pt x="1112234" y="581787"/>
                  <a:pt x="1142238" y="575120"/>
                  <a:pt x="1169099" y="561689"/>
                </a:cubicBezTo>
                <a:cubicBezTo>
                  <a:pt x="1195959" y="548259"/>
                  <a:pt x="1217867" y="527876"/>
                  <a:pt x="1234726" y="500253"/>
                </a:cubicBezTo>
                <a:lnTo>
                  <a:pt x="1165860" y="461582"/>
                </a:lnTo>
                <a:cubicBezTo>
                  <a:pt x="1154716" y="478250"/>
                  <a:pt x="1142048" y="490061"/>
                  <a:pt x="1127951" y="497110"/>
                </a:cubicBezTo>
                <a:cubicBezTo>
                  <a:pt x="1113854" y="504158"/>
                  <a:pt x="1098328" y="507683"/>
                  <a:pt x="1081469" y="507683"/>
                </a:cubicBezTo>
                <a:cubicBezTo>
                  <a:pt x="1049179" y="507683"/>
                  <a:pt x="1023461" y="496919"/>
                  <a:pt x="1004126" y="475298"/>
                </a:cubicBezTo>
                <a:cubicBezTo>
                  <a:pt x="984790" y="453676"/>
                  <a:pt x="975074" y="423005"/>
                  <a:pt x="975074" y="383000"/>
                </a:cubicBezTo>
                <a:cubicBezTo>
                  <a:pt x="975074" y="342995"/>
                  <a:pt x="984885" y="311087"/>
                  <a:pt x="1004506" y="288512"/>
                </a:cubicBezTo>
                <a:cubicBezTo>
                  <a:pt x="1024128" y="265938"/>
                  <a:pt x="1048988" y="254699"/>
                  <a:pt x="1079278" y="254699"/>
                </a:cubicBezTo>
                <a:cubicBezTo>
                  <a:pt x="1096613" y="254699"/>
                  <a:pt x="1112044" y="258318"/>
                  <a:pt x="1125379" y="265462"/>
                </a:cubicBezTo>
                <a:cubicBezTo>
                  <a:pt x="1138809" y="272701"/>
                  <a:pt x="1151192" y="284798"/>
                  <a:pt x="1162622" y="301943"/>
                </a:cubicBezTo>
                <a:lnTo>
                  <a:pt x="1232535" y="267367"/>
                </a:lnTo>
                <a:cubicBezTo>
                  <a:pt x="1219105" y="239554"/>
                  <a:pt x="1199102" y="218599"/>
                  <a:pt x="1172432" y="204311"/>
                </a:cubicBezTo>
                <a:cubicBezTo>
                  <a:pt x="1145762" y="190024"/>
                  <a:pt x="1115663" y="182880"/>
                  <a:pt x="1082231" y="182880"/>
                </a:cubicBezTo>
                <a:cubicBezTo>
                  <a:pt x="1023652" y="182880"/>
                  <a:pt x="976027" y="201263"/>
                  <a:pt x="939356" y="238125"/>
                </a:cubicBezTo>
                <a:cubicBezTo>
                  <a:pt x="902589" y="274987"/>
                  <a:pt x="884301" y="325279"/>
                  <a:pt x="884301" y="389001"/>
                </a:cubicBezTo>
                <a:cubicBezTo>
                  <a:pt x="884301" y="447008"/>
                  <a:pt x="901541" y="493681"/>
                  <a:pt x="936022" y="528923"/>
                </a:cubicBezTo>
                <a:cubicBezTo>
                  <a:pt x="970502" y="564166"/>
                  <a:pt x="1018223" y="581787"/>
                  <a:pt x="1079278" y="581787"/>
                </a:cubicBezTo>
                <a:close/>
                <a:moveTo>
                  <a:pt x="1393031" y="384524"/>
                </a:moveTo>
                <a:cubicBezTo>
                  <a:pt x="1393031" y="348044"/>
                  <a:pt x="1400937" y="318707"/>
                  <a:pt x="1416653" y="296323"/>
                </a:cubicBezTo>
                <a:cubicBezTo>
                  <a:pt x="1432370" y="274034"/>
                  <a:pt x="1453039" y="262795"/>
                  <a:pt x="1478566" y="262795"/>
                </a:cubicBezTo>
                <a:cubicBezTo>
                  <a:pt x="1486757" y="262795"/>
                  <a:pt x="1494473" y="263557"/>
                  <a:pt x="1501807" y="265176"/>
                </a:cubicBezTo>
                <a:cubicBezTo>
                  <a:pt x="1509141" y="266795"/>
                  <a:pt x="1516380" y="268986"/>
                  <a:pt x="1523619" y="271653"/>
                </a:cubicBezTo>
                <a:lnTo>
                  <a:pt x="1547432" y="195739"/>
                </a:lnTo>
                <a:cubicBezTo>
                  <a:pt x="1538002" y="191548"/>
                  <a:pt x="1529239" y="188690"/>
                  <a:pt x="1521047" y="187166"/>
                </a:cubicBezTo>
                <a:cubicBezTo>
                  <a:pt x="1512856" y="185642"/>
                  <a:pt x="1503902" y="184975"/>
                  <a:pt x="1494282" y="184975"/>
                </a:cubicBezTo>
                <a:cubicBezTo>
                  <a:pt x="1471422" y="184975"/>
                  <a:pt x="1451324" y="191452"/>
                  <a:pt x="1433989" y="204502"/>
                </a:cubicBezTo>
                <a:cubicBezTo>
                  <a:pt x="1416653" y="217551"/>
                  <a:pt x="1403509" y="236220"/>
                  <a:pt x="1394555" y="260509"/>
                </a:cubicBezTo>
                <a:lnTo>
                  <a:pt x="1393031" y="260509"/>
                </a:lnTo>
                <a:lnTo>
                  <a:pt x="1393031" y="191643"/>
                </a:lnTo>
                <a:lnTo>
                  <a:pt x="1304068" y="191643"/>
                </a:lnTo>
                <a:lnTo>
                  <a:pt x="1304068" y="572643"/>
                </a:lnTo>
                <a:lnTo>
                  <a:pt x="1393031" y="572643"/>
                </a:lnTo>
                <a:lnTo>
                  <a:pt x="1393031" y="384334"/>
                </a:lnTo>
                <a:close/>
                <a:moveTo>
                  <a:pt x="1621917" y="528542"/>
                </a:moveTo>
                <a:cubicBezTo>
                  <a:pt x="1586294" y="493109"/>
                  <a:pt x="1568482" y="445294"/>
                  <a:pt x="1568482" y="385286"/>
                </a:cubicBezTo>
                <a:cubicBezTo>
                  <a:pt x="1568768" y="324517"/>
                  <a:pt x="1587532" y="275558"/>
                  <a:pt x="1625060" y="238506"/>
                </a:cubicBezTo>
                <a:cubicBezTo>
                  <a:pt x="1662494" y="201454"/>
                  <a:pt x="1711262" y="182880"/>
                  <a:pt x="1771269" y="182880"/>
                </a:cubicBezTo>
                <a:cubicBezTo>
                  <a:pt x="1831277" y="182880"/>
                  <a:pt x="1879473" y="201073"/>
                  <a:pt x="1914335" y="237554"/>
                </a:cubicBezTo>
                <a:cubicBezTo>
                  <a:pt x="1949196" y="274034"/>
                  <a:pt x="1966627" y="321183"/>
                  <a:pt x="1966627" y="378905"/>
                </a:cubicBezTo>
                <a:cubicBezTo>
                  <a:pt x="1966627" y="436626"/>
                  <a:pt x="1948244" y="486537"/>
                  <a:pt x="1911572" y="524542"/>
                </a:cubicBezTo>
                <a:cubicBezTo>
                  <a:pt x="1874901" y="562642"/>
                  <a:pt x="1826324" y="581692"/>
                  <a:pt x="1766126" y="581692"/>
                </a:cubicBezTo>
                <a:cubicBezTo>
                  <a:pt x="1705928" y="581692"/>
                  <a:pt x="1657540" y="563975"/>
                  <a:pt x="1621917" y="528447"/>
                </a:cubicBezTo>
                <a:close/>
                <a:moveTo>
                  <a:pt x="1659350" y="383477"/>
                </a:moveTo>
                <a:cubicBezTo>
                  <a:pt x="1659350" y="422720"/>
                  <a:pt x="1669256" y="453580"/>
                  <a:pt x="1688973" y="476155"/>
                </a:cubicBezTo>
                <a:cubicBezTo>
                  <a:pt x="1708690" y="498729"/>
                  <a:pt x="1735550" y="509969"/>
                  <a:pt x="1769555" y="509969"/>
                </a:cubicBezTo>
                <a:cubicBezTo>
                  <a:pt x="1803559" y="509969"/>
                  <a:pt x="1829372" y="498348"/>
                  <a:pt x="1847850" y="475012"/>
                </a:cubicBezTo>
                <a:cubicBezTo>
                  <a:pt x="1866329" y="451675"/>
                  <a:pt x="1875568" y="420434"/>
                  <a:pt x="1875568" y="381286"/>
                </a:cubicBezTo>
                <a:cubicBezTo>
                  <a:pt x="1875568" y="342138"/>
                  <a:pt x="1866233" y="312801"/>
                  <a:pt x="1847660" y="289750"/>
                </a:cubicBezTo>
                <a:cubicBezTo>
                  <a:pt x="1829086" y="266700"/>
                  <a:pt x="1802892" y="255175"/>
                  <a:pt x="1769174" y="255175"/>
                </a:cubicBezTo>
                <a:cubicBezTo>
                  <a:pt x="1735455" y="255175"/>
                  <a:pt x="1709357" y="267081"/>
                  <a:pt x="1689354" y="290894"/>
                </a:cubicBezTo>
                <a:cubicBezTo>
                  <a:pt x="1669352" y="314706"/>
                  <a:pt x="1659446" y="345567"/>
                  <a:pt x="1659446" y="383572"/>
                </a:cubicBezTo>
                <a:close/>
                <a:moveTo>
                  <a:pt x="2267426" y="547878"/>
                </a:moveTo>
                <a:cubicBezTo>
                  <a:pt x="2294477" y="525304"/>
                  <a:pt x="2308003" y="495681"/>
                  <a:pt x="2308003" y="458915"/>
                </a:cubicBezTo>
                <a:cubicBezTo>
                  <a:pt x="2308003" y="426149"/>
                  <a:pt x="2297621" y="399859"/>
                  <a:pt x="2276761" y="380048"/>
                </a:cubicBezTo>
                <a:cubicBezTo>
                  <a:pt x="2255901" y="360236"/>
                  <a:pt x="2224373" y="346710"/>
                  <a:pt x="2182273" y="339471"/>
                </a:cubicBezTo>
                <a:cubicBezTo>
                  <a:pt x="2155222" y="334232"/>
                  <a:pt x="2136839" y="328232"/>
                  <a:pt x="2127028" y="321278"/>
                </a:cubicBezTo>
                <a:cubicBezTo>
                  <a:pt x="2117217" y="314325"/>
                  <a:pt x="2112359" y="304705"/>
                  <a:pt x="2112359" y="292227"/>
                </a:cubicBezTo>
                <a:cubicBezTo>
                  <a:pt x="2112359" y="279749"/>
                  <a:pt x="2117027" y="269272"/>
                  <a:pt x="2126456" y="261366"/>
                </a:cubicBezTo>
                <a:cubicBezTo>
                  <a:pt x="2135886" y="253460"/>
                  <a:pt x="2149602" y="249460"/>
                  <a:pt x="2167795" y="249460"/>
                </a:cubicBezTo>
                <a:cubicBezTo>
                  <a:pt x="2184654" y="249460"/>
                  <a:pt x="2199227" y="252413"/>
                  <a:pt x="2211515" y="258413"/>
                </a:cubicBezTo>
                <a:cubicBezTo>
                  <a:pt x="2223802" y="264414"/>
                  <a:pt x="2235613" y="273272"/>
                  <a:pt x="2247043" y="285179"/>
                </a:cubicBezTo>
                <a:lnTo>
                  <a:pt x="2298764" y="238316"/>
                </a:lnTo>
                <a:cubicBezTo>
                  <a:pt x="2284381" y="219742"/>
                  <a:pt x="2265902" y="205835"/>
                  <a:pt x="2243328" y="196596"/>
                </a:cubicBezTo>
                <a:cubicBezTo>
                  <a:pt x="2220754" y="187452"/>
                  <a:pt x="2196465" y="182785"/>
                  <a:pt x="2170367" y="182785"/>
                </a:cubicBezTo>
                <a:cubicBezTo>
                  <a:pt x="2129695" y="182785"/>
                  <a:pt x="2095976" y="193358"/>
                  <a:pt x="2069211" y="214598"/>
                </a:cubicBezTo>
                <a:cubicBezTo>
                  <a:pt x="2042446" y="235839"/>
                  <a:pt x="2029015" y="264986"/>
                  <a:pt x="2029015" y="302228"/>
                </a:cubicBezTo>
                <a:cubicBezTo>
                  <a:pt x="2029015" y="331280"/>
                  <a:pt x="2038922" y="355664"/>
                  <a:pt x="2058638" y="375380"/>
                </a:cubicBezTo>
                <a:cubicBezTo>
                  <a:pt x="2078355" y="395097"/>
                  <a:pt x="2113121" y="409289"/>
                  <a:pt x="2163032" y="417957"/>
                </a:cubicBezTo>
                <a:cubicBezTo>
                  <a:pt x="2183321" y="421672"/>
                  <a:pt x="2198656" y="427673"/>
                  <a:pt x="2208943" y="435959"/>
                </a:cubicBezTo>
                <a:cubicBezTo>
                  <a:pt x="2219230" y="444246"/>
                  <a:pt x="2224373" y="454628"/>
                  <a:pt x="2224373" y="467011"/>
                </a:cubicBezTo>
                <a:cubicBezTo>
                  <a:pt x="2224373" y="482155"/>
                  <a:pt x="2218944" y="493871"/>
                  <a:pt x="2207990" y="502158"/>
                </a:cubicBezTo>
                <a:cubicBezTo>
                  <a:pt x="2197037" y="510445"/>
                  <a:pt x="2181797" y="514636"/>
                  <a:pt x="2162271" y="514636"/>
                </a:cubicBezTo>
                <a:cubicBezTo>
                  <a:pt x="2144935" y="514636"/>
                  <a:pt x="2128361" y="510730"/>
                  <a:pt x="2112645" y="502920"/>
                </a:cubicBezTo>
                <a:cubicBezTo>
                  <a:pt x="2096929" y="495109"/>
                  <a:pt x="2082070" y="482060"/>
                  <a:pt x="2068163" y="463677"/>
                </a:cubicBezTo>
                <a:lnTo>
                  <a:pt x="2014633" y="511683"/>
                </a:lnTo>
                <a:cubicBezTo>
                  <a:pt x="2028730" y="534543"/>
                  <a:pt x="2048828" y="551879"/>
                  <a:pt x="2074926" y="563785"/>
                </a:cubicBezTo>
                <a:cubicBezTo>
                  <a:pt x="2101025" y="575691"/>
                  <a:pt x="2129885" y="581692"/>
                  <a:pt x="2161604" y="581692"/>
                </a:cubicBezTo>
                <a:cubicBezTo>
                  <a:pt x="2205228" y="581692"/>
                  <a:pt x="2240566" y="570452"/>
                  <a:pt x="2267617" y="547878"/>
                </a:cubicBezTo>
                <a:close/>
                <a:moveTo>
                  <a:pt x="2717292" y="237554"/>
                </a:moveTo>
                <a:cubicBezTo>
                  <a:pt x="2752154" y="274034"/>
                  <a:pt x="2769584" y="321183"/>
                  <a:pt x="2769584" y="378905"/>
                </a:cubicBezTo>
                <a:cubicBezTo>
                  <a:pt x="2769584" y="436626"/>
                  <a:pt x="2751201" y="486537"/>
                  <a:pt x="2714530" y="524542"/>
                </a:cubicBezTo>
                <a:cubicBezTo>
                  <a:pt x="2677859" y="562642"/>
                  <a:pt x="2629281" y="581692"/>
                  <a:pt x="2569083" y="581692"/>
                </a:cubicBezTo>
                <a:cubicBezTo>
                  <a:pt x="2508885" y="581692"/>
                  <a:pt x="2460498" y="563975"/>
                  <a:pt x="2424875" y="528447"/>
                </a:cubicBezTo>
                <a:cubicBezTo>
                  <a:pt x="2389251" y="493014"/>
                  <a:pt x="2371439" y="445199"/>
                  <a:pt x="2371439" y="385191"/>
                </a:cubicBezTo>
                <a:cubicBezTo>
                  <a:pt x="2371725" y="324422"/>
                  <a:pt x="2390489" y="275463"/>
                  <a:pt x="2428018" y="238411"/>
                </a:cubicBezTo>
                <a:cubicBezTo>
                  <a:pt x="2465451" y="201359"/>
                  <a:pt x="2514219" y="182785"/>
                  <a:pt x="2574227" y="182785"/>
                </a:cubicBezTo>
                <a:cubicBezTo>
                  <a:pt x="2634234" y="182785"/>
                  <a:pt x="2682431" y="200977"/>
                  <a:pt x="2717292" y="237458"/>
                </a:cubicBezTo>
                <a:close/>
                <a:moveTo>
                  <a:pt x="2678430" y="381191"/>
                </a:moveTo>
                <a:cubicBezTo>
                  <a:pt x="2678430" y="343281"/>
                  <a:pt x="2669096" y="312706"/>
                  <a:pt x="2650522" y="289655"/>
                </a:cubicBezTo>
                <a:cubicBezTo>
                  <a:pt x="2631948" y="266605"/>
                  <a:pt x="2605754" y="255079"/>
                  <a:pt x="2572036" y="255079"/>
                </a:cubicBezTo>
                <a:cubicBezTo>
                  <a:pt x="2538317" y="255079"/>
                  <a:pt x="2512219" y="266986"/>
                  <a:pt x="2492216" y="290798"/>
                </a:cubicBezTo>
                <a:cubicBezTo>
                  <a:pt x="2472214" y="314611"/>
                  <a:pt x="2462308" y="345472"/>
                  <a:pt x="2462308" y="383477"/>
                </a:cubicBezTo>
                <a:cubicBezTo>
                  <a:pt x="2462308" y="421481"/>
                  <a:pt x="2472214" y="453580"/>
                  <a:pt x="2491931" y="476155"/>
                </a:cubicBezTo>
                <a:cubicBezTo>
                  <a:pt x="2511647" y="498729"/>
                  <a:pt x="2538508" y="509969"/>
                  <a:pt x="2572512" y="509969"/>
                </a:cubicBezTo>
                <a:cubicBezTo>
                  <a:pt x="2606516" y="509969"/>
                  <a:pt x="2632329" y="498348"/>
                  <a:pt x="2650808" y="475012"/>
                </a:cubicBezTo>
                <a:cubicBezTo>
                  <a:pt x="2669286" y="451675"/>
                  <a:pt x="2678525" y="420434"/>
                  <a:pt x="2678525" y="381286"/>
                </a:cubicBezTo>
                <a:close/>
                <a:moveTo>
                  <a:pt x="3280410" y="494729"/>
                </a:moveTo>
                <a:cubicBezTo>
                  <a:pt x="3272028" y="500634"/>
                  <a:pt x="3264313" y="504920"/>
                  <a:pt x="3257360" y="507397"/>
                </a:cubicBezTo>
                <a:cubicBezTo>
                  <a:pt x="3250406" y="509873"/>
                  <a:pt x="3243453" y="511112"/>
                  <a:pt x="3236500" y="511112"/>
                </a:cubicBezTo>
                <a:cubicBezTo>
                  <a:pt x="3223070" y="511112"/>
                  <a:pt x="3212687" y="506730"/>
                  <a:pt x="3205258" y="497872"/>
                </a:cubicBezTo>
                <a:cubicBezTo>
                  <a:pt x="3197829" y="489109"/>
                  <a:pt x="3194114" y="475393"/>
                  <a:pt x="3194114" y="456724"/>
                </a:cubicBezTo>
                <a:lnTo>
                  <a:pt x="3194114" y="260985"/>
                </a:lnTo>
                <a:lnTo>
                  <a:pt x="3291269" y="260985"/>
                </a:lnTo>
                <a:lnTo>
                  <a:pt x="3291269" y="191738"/>
                </a:lnTo>
                <a:lnTo>
                  <a:pt x="3194114" y="191738"/>
                </a:lnTo>
                <a:lnTo>
                  <a:pt x="3194114" y="82677"/>
                </a:lnTo>
                <a:lnTo>
                  <a:pt x="3105150" y="98298"/>
                </a:lnTo>
                <a:lnTo>
                  <a:pt x="3105150" y="191643"/>
                </a:lnTo>
                <a:lnTo>
                  <a:pt x="2957227" y="191643"/>
                </a:lnTo>
                <a:lnTo>
                  <a:pt x="2957227" y="130969"/>
                </a:lnTo>
                <a:cubicBezTo>
                  <a:pt x="2957227" y="111157"/>
                  <a:pt x="2961513" y="96202"/>
                  <a:pt x="2970086" y="86297"/>
                </a:cubicBezTo>
                <a:cubicBezTo>
                  <a:pt x="2978658" y="76391"/>
                  <a:pt x="2990850" y="71438"/>
                  <a:pt x="3006757" y="71438"/>
                </a:cubicBezTo>
                <a:cubicBezTo>
                  <a:pt x="3014948" y="71438"/>
                  <a:pt x="3022473" y="72581"/>
                  <a:pt x="3029236" y="74962"/>
                </a:cubicBezTo>
                <a:cubicBezTo>
                  <a:pt x="3036094" y="77343"/>
                  <a:pt x="3042666" y="80581"/>
                  <a:pt x="3049143" y="84868"/>
                </a:cubicBezTo>
                <a:lnTo>
                  <a:pt x="3085624" y="20479"/>
                </a:lnTo>
                <a:cubicBezTo>
                  <a:pt x="3072479" y="13525"/>
                  <a:pt x="3059049" y="8382"/>
                  <a:pt x="3045429" y="5048"/>
                </a:cubicBezTo>
                <a:cubicBezTo>
                  <a:pt x="3031808" y="1715"/>
                  <a:pt x="3017615" y="0"/>
                  <a:pt x="3003042" y="0"/>
                </a:cubicBezTo>
                <a:cubicBezTo>
                  <a:pt x="2960370" y="0"/>
                  <a:pt x="2927318" y="11621"/>
                  <a:pt x="2903887" y="34957"/>
                </a:cubicBezTo>
                <a:cubicBezTo>
                  <a:pt x="2880455" y="58293"/>
                  <a:pt x="2868740" y="90011"/>
                  <a:pt x="2868740" y="130207"/>
                </a:cubicBezTo>
                <a:lnTo>
                  <a:pt x="2868740" y="191643"/>
                </a:lnTo>
                <a:lnTo>
                  <a:pt x="2803970" y="191643"/>
                </a:lnTo>
                <a:lnTo>
                  <a:pt x="2803970" y="260890"/>
                </a:lnTo>
                <a:lnTo>
                  <a:pt x="2868740" y="260890"/>
                </a:lnTo>
                <a:lnTo>
                  <a:pt x="2868740" y="572643"/>
                </a:lnTo>
                <a:lnTo>
                  <a:pt x="2957322" y="572643"/>
                </a:lnTo>
                <a:lnTo>
                  <a:pt x="2957322" y="260890"/>
                </a:lnTo>
                <a:lnTo>
                  <a:pt x="3105246" y="260890"/>
                </a:lnTo>
                <a:lnTo>
                  <a:pt x="3105246" y="469297"/>
                </a:lnTo>
                <a:cubicBezTo>
                  <a:pt x="3105246" y="505968"/>
                  <a:pt x="3114675" y="533876"/>
                  <a:pt x="3133535" y="553022"/>
                </a:cubicBezTo>
                <a:cubicBezTo>
                  <a:pt x="3152394" y="572167"/>
                  <a:pt x="3180588" y="581692"/>
                  <a:pt x="3218021" y="581692"/>
                </a:cubicBezTo>
                <a:cubicBezTo>
                  <a:pt x="3236405" y="581692"/>
                  <a:pt x="3253454" y="579311"/>
                  <a:pt x="3269171" y="574453"/>
                </a:cubicBezTo>
                <a:cubicBezTo>
                  <a:pt x="3284887" y="569595"/>
                  <a:pt x="3297841" y="563118"/>
                  <a:pt x="3308033" y="554926"/>
                </a:cubicBezTo>
                <a:lnTo>
                  <a:pt x="3280505" y="494633"/>
                </a:lnTo>
                <a:close/>
                <a:moveTo>
                  <a:pt x="301181" y="915543"/>
                </a:moveTo>
                <a:lnTo>
                  <a:pt x="497300" y="1449134"/>
                </a:lnTo>
                <a:lnTo>
                  <a:pt x="399860" y="1449134"/>
                </a:lnTo>
                <a:lnTo>
                  <a:pt x="354139" y="1324166"/>
                </a:lnTo>
                <a:lnTo>
                  <a:pt x="140970" y="1324166"/>
                </a:lnTo>
                <a:lnTo>
                  <a:pt x="97441" y="1449134"/>
                </a:lnTo>
                <a:lnTo>
                  <a:pt x="0" y="1449134"/>
                </a:lnTo>
                <a:lnTo>
                  <a:pt x="197930" y="915543"/>
                </a:lnTo>
                <a:lnTo>
                  <a:pt x="301371" y="915543"/>
                </a:lnTo>
                <a:close/>
                <a:moveTo>
                  <a:pt x="329851" y="1247108"/>
                </a:moveTo>
                <a:lnTo>
                  <a:pt x="257651" y="1037654"/>
                </a:lnTo>
                <a:cubicBezTo>
                  <a:pt x="255937" y="1032224"/>
                  <a:pt x="254318" y="1027271"/>
                  <a:pt x="252984" y="1022795"/>
                </a:cubicBezTo>
                <a:cubicBezTo>
                  <a:pt x="251651" y="1018318"/>
                  <a:pt x="250031" y="1012888"/>
                  <a:pt x="248317" y="1006412"/>
                </a:cubicBezTo>
                <a:lnTo>
                  <a:pt x="246126" y="1006412"/>
                </a:lnTo>
                <a:cubicBezTo>
                  <a:pt x="244412" y="1012317"/>
                  <a:pt x="242792" y="1017651"/>
                  <a:pt x="241459" y="1022223"/>
                </a:cubicBezTo>
                <a:cubicBezTo>
                  <a:pt x="240125" y="1026795"/>
                  <a:pt x="238411" y="1031938"/>
                  <a:pt x="236411" y="1037654"/>
                </a:cubicBezTo>
                <a:lnTo>
                  <a:pt x="164973" y="1247108"/>
                </a:lnTo>
                <a:lnTo>
                  <a:pt x="329756" y="1247108"/>
                </a:lnTo>
                <a:close/>
                <a:moveTo>
                  <a:pt x="557403" y="1449134"/>
                </a:moveTo>
                <a:lnTo>
                  <a:pt x="648557" y="1449134"/>
                </a:lnTo>
                <a:lnTo>
                  <a:pt x="648557" y="915543"/>
                </a:lnTo>
                <a:lnTo>
                  <a:pt x="557403" y="915543"/>
                </a:lnTo>
                <a:lnTo>
                  <a:pt x="557403" y="1449134"/>
                </a:lnTo>
                <a:close/>
                <a:moveTo>
                  <a:pt x="1271778" y="915543"/>
                </a:moveTo>
                <a:lnTo>
                  <a:pt x="883730" y="915543"/>
                </a:lnTo>
                <a:lnTo>
                  <a:pt x="883730" y="992600"/>
                </a:lnTo>
                <a:lnTo>
                  <a:pt x="1031843" y="992600"/>
                </a:lnTo>
                <a:lnTo>
                  <a:pt x="1031843" y="1449134"/>
                </a:lnTo>
                <a:lnTo>
                  <a:pt x="1122998" y="1449134"/>
                </a:lnTo>
                <a:lnTo>
                  <a:pt x="1122998" y="992600"/>
                </a:lnTo>
                <a:lnTo>
                  <a:pt x="1271778" y="992600"/>
                </a:lnTo>
                <a:lnTo>
                  <a:pt x="1271778" y="915543"/>
                </a:lnTo>
                <a:close/>
                <a:moveTo>
                  <a:pt x="1581340" y="1113854"/>
                </a:moveTo>
                <a:cubicBezTo>
                  <a:pt x="1616202" y="1150334"/>
                  <a:pt x="1633633" y="1197483"/>
                  <a:pt x="1633633" y="1255205"/>
                </a:cubicBezTo>
                <a:cubicBezTo>
                  <a:pt x="1633633" y="1312926"/>
                  <a:pt x="1615250" y="1362837"/>
                  <a:pt x="1578578" y="1400842"/>
                </a:cubicBezTo>
                <a:cubicBezTo>
                  <a:pt x="1541812" y="1438942"/>
                  <a:pt x="1493330" y="1457992"/>
                  <a:pt x="1433132" y="1457992"/>
                </a:cubicBezTo>
                <a:cubicBezTo>
                  <a:pt x="1372934" y="1457992"/>
                  <a:pt x="1324547" y="1440275"/>
                  <a:pt x="1288923" y="1404747"/>
                </a:cubicBezTo>
                <a:cubicBezTo>
                  <a:pt x="1253300" y="1369314"/>
                  <a:pt x="1235488" y="1321499"/>
                  <a:pt x="1235488" y="1261491"/>
                </a:cubicBezTo>
                <a:cubicBezTo>
                  <a:pt x="1235774" y="1200722"/>
                  <a:pt x="1254538" y="1151763"/>
                  <a:pt x="1292066" y="1114711"/>
                </a:cubicBezTo>
                <a:cubicBezTo>
                  <a:pt x="1329500" y="1077659"/>
                  <a:pt x="1378268" y="1059085"/>
                  <a:pt x="1438275" y="1059085"/>
                </a:cubicBezTo>
                <a:cubicBezTo>
                  <a:pt x="1498283" y="1059085"/>
                  <a:pt x="1546479" y="1077278"/>
                  <a:pt x="1581340" y="1113758"/>
                </a:cubicBezTo>
                <a:close/>
                <a:moveTo>
                  <a:pt x="1542479" y="1257491"/>
                </a:moveTo>
                <a:cubicBezTo>
                  <a:pt x="1542479" y="1219581"/>
                  <a:pt x="1533144" y="1189006"/>
                  <a:pt x="1514570" y="1165955"/>
                </a:cubicBezTo>
                <a:cubicBezTo>
                  <a:pt x="1495997" y="1142905"/>
                  <a:pt x="1469803" y="1131380"/>
                  <a:pt x="1436084" y="1131380"/>
                </a:cubicBezTo>
                <a:cubicBezTo>
                  <a:pt x="1402366" y="1131380"/>
                  <a:pt x="1376267" y="1143286"/>
                  <a:pt x="1356265" y="1167098"/>
                </a:cubicBezTo>
                <a:cubicBezTo>
                  <a:pt x="1336262" y="1190911"/>
                  <a:pt x="1326356" y="1221772"/>
                  <a:pt x="1326356" y="1259777"/>
                </a:cubicBezTo>
                <a:cubicBezTo>
                  <a:pt x="1326356" y="1297781"/>
                  <a:pt x="1336262" y="1329881"/>
                  <a:pt x="1355979" y="1352455"/>
                </a:cubicBezTo>
                <a:cubicBezTo>
                  <a:pt x="1375696" y="1375029"/>
                  <a:pt x="1402556" y="1386269"/>
                  <a:pt x="1436561" y="1386269"/>
                </a:cubicBezTo>
                <a:cubicBezTo>
                  <a:pt x="1470565" y="1386269"/>
                  <a:pt x="1496378" y="1374648"/>
                  <a:pt x="1514856" y="1351312"/>
                </a:cubicBezTo>
                <a:cubicBezTo>
                  <a:pt x="1533335" y="1327976"/>
                  <a:pt x="1542574" y="1296734"/>
                  <a:pt x="1542574" y="1257586"/>
                </a:cubicBezTo>
                <a:close/>
                <a:moveTo>
                  <a:pt x="1951577" y="1285399"/>
                </a:moveTo>
                <a:cubicBezTo>
                  <a:pt x="1951577" y="1314450"/>
                  <a:pt x="1943290" y="1338453"/>
                  <a:pt x="1926622" y="1357598"/>
                </a:cubicBezTo>
                <a:cubicBezTo>
                  <a:pt x="1910048" y="1376744"/>
                  <a:pt x="1888522" y="1386269"/>
                  <a:pt x="1862233" y="1386269"/>
                </a:cubicBezTo>
                <a:cubicBezTo>
                  <a:pt x="1835944" y="1386269"/>
                  <a:pt x="1817465" y="1378268"/>
                  <a:pt x="1805273" y="1362266"/>
                </a:cubicBezTo>
                <a:cubicBezTo>
                  <a:pt x="1793081" y="1346264"/>
                  <a:pt x="1787081" y="1322356"/>
                  <a:pt x="1787081" y="1290638"/>
                </a:cubicBezTo>
                <a:lnTo>
                  <a:pt x="1787081" y="1068134"/>
                </a:lnTo>
                <a:lnTo>
                  <a:pt x="1698498" y="1068134"/>
                </a:lnTo>
                <a:lnTo>
                  <a:pt x="1698498" y="1302544"/>
                </a:lnTo>
                <a:cubicBezTo>
                  <a:pt x="1698498" y="1353407"/>
                  <a:pt x="1709833" y="1391984"/>
                  <a:pt x="1732502" y="1418463"/>
                </a:cubicBezTo>
                <a:cubicBezTo>
                  <a:pt x="1755172" y="1444943"/>
                  <a:pt x="1788890" y="1458087"/>
                  <a:pt x="1833563" y="1458087"/>
                </a:cubicBezTo>
                <a:cubicBezTo>
                  <a:pt x="1856423" y="1458087"/>
                  <a:pt x="1878425" y="1452563"/>
                  <a:pt x="1899571" y="1441514"/>
                </a:cubicBezTo>
                <a:cubicBezTo>
                  <a:pt x="1920716" y="1430465"/>
                  <a:pt x="1937480" y="1415796"/>
                  <a:pt x="1949577" y="1397413"/>
                </a:cubicBezTo>
                <a:lnTo>
                  <a:pt x="1951482" y="1397413"/>
                </a:lnTo>
                <a:lnTo>
                  <a:pt x="1951482" y="1449134"/>
                </a:lnTo>
                <a:lnTo>
                  <a:pt x="2040446" y="1449134"/>
                </a:lnTo>
                <a:lnTo>
                  <a:pt x="2040446" y="1068134"/>
                </a:lnTo>
                <a:lnTo>
                  <a:pt x="1951482" y="1068134"/>
                </a:lnTo>
                <a:lnTo>
                  <a:pt x="1951482" y="1285399"/>
                </a:lnTo>
                <a:close/>
                <a:moveTo>
                  <a:pt x="2326767" y="1061466"/>
                </a:moveTo>
                <a:cubicBezTo>
                  <a:pt x="2303907" y="1061466"/>
                  <a:pt x="2283809" y="1067943"/>
                  <a:pt x="2266474" y="1080992"/>
                </a:cubicBezTo>
                <a:cubicBezTo>
                  <a:pt x="2249138" y="1094042"/>
                  <a:pt x="2235994" y="1112711"/>
                  <a:pt x="2227040" y="1136999"/>
                </a:cubicBezTo>
                <a:lnTo>
                  <a:pt x="2225516" y="1136999"/>
                </a:lnTo>
                <a:lnTo>
                  <a:pt x="2225516" y="1068134"/>
                </a:lnTo>
                <a:lnTo>
                  <a:pt x="2136553" y="1068134"/>
                </a:lnTo>
                <a:lnTo>
                  <a:pt x="2136553" y="1449134"/>
                </a:lnTo>
                <a:lnTo>
                  <a:pt x="2225516" y="1449134"/>
                </a:lnTo>
                <a:lnTo>
                  <a:pt x="2225516" y="1260824"/>
                </a:lnTo>
                <a:cubicBezTo>
                  <a:pt x="2225516" y="1224344"/>
                  <a:pt x="2233422" y="1195007"/>
                  <a:pt x="2249138" y="1172623"/>
                </a:cubicBezTo>
                <a:cubicBezTo>
                  <a:pt x="2264855" y="1150334"/>
                  <a:pt x="2285524" y="1139095"/>
                  <a:pt x="2311051" y="1139095"/>
                </a:cubicBezTo>
                <a:cubicBezTo>
                  <a:pt x="2319242" y="1139095"/>
                  <a:pt x="2326958" y="1139857"/>
                  <a:pt x="2334292" y="1141476"/>
                </a:cubicBezTo>
                <a:cubicBezTo>
                  <a:pt x="2341626" y="1143095"/>
                  <a:pt x="2348865" y="1145286"/>
                  <a:pt x="2356104" y="1147953"/>
                </a:cubicBezTo>
                <a:lnTo>
                  <a:pt x="2379917" y="1072039"/>
                </a:lnTo>
                <a:cubicBezTo>
                  <a:pt x="2370487" y="1067848"/>
                  <a:pt x="2361724" y="1064990"/>
                  <a:pt x="2353532" y="1063466"/>
                </a:cubicBezTo>
                <a:cubicBezTo>
                  <a:pt x="2345341" y="1061942"/>
                  <a:pt x="2336387" y="1061276"/>
                  <a:pt x="2326767" y="1061276"/>
                </a:cubicBezTo>
                <a:close/>
              </a:path>
            </a:pathLst>
          </a:custGeom>
          <a:solidFill>
            <a:schemeClr val="tx1"/>
          </a:solidFill>
          <a:ln w="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230062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B20F198-3776-433D-85A8-C2B6AC6235F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7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97BC59AA-6CF8-4091-8008-21AA9AD8E8B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5217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22263" indent="-150813">
              <a:defRPr lang="en-US" sz="1800" dirty="0"/>
            </a:lvl2pPr>
            <a:lvl3pPr marL="466725" indent="-138113">
              <a:defRPr lang="en-US" dirty="0"/>
            </a:lvl3pPr>
            <a:lvl4pPr marL="595313" indent="-128588">
              <a:defRPr lang="en-US" dirty="0"/>
            </a:lvl4pPr>
            <a:lvl5pPr marL="731838" indent="-1222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BECED387-BA3E-49B2-8F1E-0E371E09E0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63796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6B26A1CD-81F9-4C2F-896F-E69757C6658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63796" y="238413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79263A4B-A9A8-4CE5-96A8-6F6EC365E51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42375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205743D-F71A-4647-9BE4-2900BDA2582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42375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2044051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1506">
          <p15:clr>
            <a:srgbClr val="5ACBF0"/>
          </p15:clr>
        </p15:guide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430">
          <p15:clr>
            <a:srgbClr val="5ACBF0"/>
          </p15:clr>
        </p15:guide>
        <p15:guide id="7" pos="2811">
          <p15:clr>
            <a:srgbClr val="5ACBF0"/>
          </p15:clr>
        </p15:guide>
        <p15:guide id="8" pos="4871">
          <p15:clr>
            <a:srgbClr val="5ACBF0"/>
          </p15:clr>
        </p15:guide>
        <p15:guide id="9" pos="5251">
          <p15:clr>
            <a:srgbClr val="5ACBF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125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13125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4208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44208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3133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073133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9256659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1436">
          <p15:clr>
            <a:srgbClr val="5ACBF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849007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49007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13814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113814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378621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78621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40485AC-5036-400C-92C3-D3E9EC0252B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643428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F90290A2-7689-4DF5-971A-36C2D917341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643428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6486421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610">
          <p15:clr>
            <a:srgbClr val="5ACBF0"/>
          </p15:clr>
        </p15:guide>
        <p15:guide id="7" pos="1795">
          <p15:clr>
            <a:srgbClr val="5ACBF0"/>
          </p15:clr>
        </p15:guide>
        <p15:guide id="8" pos="3035">
          <p15:clr>
            <a:srgbClr val="5ACBF0"/>
          </p15:clr>
        </p15:guide>
        <p15:guide id="9" pos="3221">
          <p15:clr>
            <a:srgbClr val="5ACBF0"/>
          </p15:clr>
        </p15:guide>
        <p15:guide id="10" pos="4461">
          <p15:clr>
            <a:srgbClr val="5ACBF0"/>
          </p15:clr>
        </p15:guide>
        <p15:guide id="11" pos="5890">
          <p15:clr>
            <a:srgbClr val="5ACBF0"/>
          </p15:clr>
        </p15:guide>
        <p15:guide id="12" orient="horz" pos="1436">
          <p15:clr>
            <a:srgbClr val="5ACBF0"/>
          </p15:clr>
        </p15:guide>
        <p15:guide id="13" pos="4646">
          <p15:clr>
            <a:srgbClr val="5ACBF0"/>
          </p15:clr>
        </p15:guide>
        <p15:guide id="14" pos="6072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9592201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4" y="2875002"/>
            <a:ext cx="4127692" cy="1107996"/>
          </a:xfrm>
        </p:spPr>
        <p:txBody>
          <a:bodyPr wrap="square" anchor="ctr">
            <a:sp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3093653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0" orient="horz" pos="288">
          <p15:clr>
            <a:srgbClr val="5ACBF0"/>
          </p15:clr>
        </p15:guide>
        <p15:guide id="32" orient="horz" pos="2160">
          <p15:clr>
            <a:srgbClr val="5ACBF0"/>
          </p15:clr>
        </p15:guide>
        <p15:guide id="33" pos="2976">
          <p15:clr>
            <a:srgbClr val="5ACBF0"/>
          </p15:clr>
        </p15:guide>
        <p15:guide id="34" pos="3336">
          <p15:clr>
            <a:srgbClr val="5ACBF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3122349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5C9167-B5C7-4834-AC78-240C8C3EF1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8963"/>
            <a:ext cx="4158362" cy="2535236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Title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0"/>
            <a:ext cx="4162425" cy="2733497"/>
          </a:xfrm>
        </p:spPr>
        <p:txBody>
          <a:bodyPr/>
          <a:lstStyle>
            <a:lvl1pPr marL="0" indent="0">
              <a:buNone/>
              <a:defRPr sz="22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E18FD0C-FA99-4937-92CD-5CF7F279CD8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BDF4B0-32EF-4DA8-9A83-B73DD8310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51772316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7" orient="horz" pos="1968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2DE97-5F35-4963-AC7A-96FEB9806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4159950" cy="5683249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09A47B-FEF5-47F3-B2DD-A73E7C323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64226294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5" orient="horz" pos="2160">
          <p15:clr>
            <a:srgbClr val="5ACBF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E2C6C6-B442-4DE7-9C6C-405B900531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979738"/>
            <a:ext cx="4163125" cy="3289300"/>
          </a:xfrm>
        </p:spPr>
        <p:txBody>
          <a:bodyPr anchor="t"/>
          <a:lstStyle>
            <a:lvl1pPr>
              <a:defRPr sz="2800"/>
            </a:lvl1pPr>
          </a:lstStyle>
          <a:p>
            <a:r>
              <a:rPr lang="en-US"/>
              <a:t>Square photo layout with smaller text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EBEAA94-C151-43DE-8A5A-09E8A930427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2F1290-9237-4BEE-AAAC-6708F28626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65264823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0" y="3657600"/>
            <a:ext cx="12192000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34353198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4200" y="2425781"/>
            <a:ext cx="5577840" cy="1107996"/>
          </a:xfrm>
          <a:noFill/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Segoe Sans Display Semibold" pitchFamily="2" charset="0"/>
                <a:ea typeface="+mn-ea"/>
                <a:cs typeface="Segoe Sans Display Semibold" pitchFamily="2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4200" y="3962400"/>
            <a:ext cx="5577840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lang="en-US" sz="1800" kern="1200" spc="0" baseline="0" dirty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1219791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-3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  <a:tileRect/>
          </a:gradFill>
        </p:spPr>
        <p:txBody>
          <a:bodyPr lIns="585216" tIns="585216" rIns="585216" bIns="585216" anchor="ctr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4894F6-B50F-43E1-83FC-4F2200B2F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76525697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3576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righ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6522720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lIns="585216" tIns="585216" rIns="585216" bIns="585216" anchor="ctr">
            <a:noAutofit/>
          </a:bodyPr>
          <a:lstStyle>
            <a:lvl1pPr algn="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29011D-E3B4-416F-9D7F-7A99AE49F6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73084417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4105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157216"/>
            <a:ext cx="11018520" cy="111182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6C37-D0C9-4349-A860-B639C4EB9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67957656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499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-2381" y="228600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37160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01431763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  <p15:guide id="6" orient="horz" pos="720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7DCA08-1117-4B11-AEFD-AAB2B3354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199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5367528" cy="347472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1860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39255" y="2025650"/>
            <a:ext cx="5367528" cy="3474720"/>
          </a:xfrm>
          <a:blipFill>
            <a:blip r:embed="rId3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92754542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3749">
          <p15:clr>
            <a:srgbClr val="5ACBF0"/>
          </p15:clr>
        </p15:guide>
        <p15:guide id="7" pos="3931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3474720" cy="3474720"/>
          </a:xfrm>
          <a:blipFill>
            <a:blip r:embed="rId2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8640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358640" y="2025650"/>
            <a:ext cx="3474720" cy="3474720"/>
          </a:xfrm>
          <a:blipFill>
            <a:blip r:embed="rId3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34351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32063" y="2025650"/>
            <a:ext cx="3474720" cy="3474720"/>
          </a:xfrm>
          <a:blipFill>
            <a:blip r:embed="rId4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B36921-D927-4BA6-8891-8AEE97849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5339366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557">
          <p15:clr>
            <a:srgbClr val="5ACBF0"/>
          </p15:clr>
        </p15:guide>
        <p15:guide id="7" pos="2744">
          <p15:clr>
            <a:srgbClr val="5ACBF0"/>
          </p15:clr>
        </p15:guide>
        <p15:guide id="8" pos="4936">
          <p15:clr>
            <a:srgbClr val="5ACBF0"/>
          </p15:clr>
        </p15:guide>
        <p15:guide id="9" pos="5123">
          <p15:clr>
            <a:srgbClr val="5ACBF0"/>
          </p15:clr>
        </p15:guide>
        <p15:guide id="10" orient="horz" pos="3465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2532888" cy="253288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908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413908" y="2025650"/>
            <a:ext cx="2532888" cy="253288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5204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45204" y="2025650"/>
            <a:ext cx="2532888" cy="2532888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8E883C1-8203-4549-AF30-B96AEC45AC6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6500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BD58C33-921C-42F1-9803-1C798DB54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073895" y="2025650"/>
            <a:ext cx="2532888" cy="2532888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F56B00-AAD4-4F4F-8228-B6CF8367DE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15940904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2993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2870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5334000"/>
            <a:ext cx="4892040" cy="9350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6062472" cy="280720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14744" y="5334000"/>
            <a:ext cx="4892040" cy="93821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6129528" y="2286000"/>
            <a:ext cx="6062472" cy="280720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AE597A-BE1E-6B1F-960D-A90DC954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6435983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4" orient="horz" pos="3209">
          <p15:clr>
            <a:srgbClr val="5ACBF0"/>
          </p15:clr>
        </p15:guide>
        <p15:guide id="5" pos="3826">
          <p15:clr>
            <a:srgbClr val="5ACBF0"/>
          </p15:clr>
        </p15:guide>
        <p15:guide id="6" pos="3859">
          <p15:clr>
            <a:srgbClr val="5ACBF0"/>
          </p15:clr>
        </p15:guide>
        <p15:guide id="11" pos="1910">
          <p15:clr>
            <a:srgbClr val="5ACBF0"/>
          </p15:clr>
        </p15:guide>
        <p15:guide id="12" pos="5770">
          <p15:clr>
            <a:srgbClr val="5ACBF0"/>
          </p15:clr>
        </p15:guide>
        <p15:guide id="13" orient="horz" pos="3360">
          <p15:clr>
            <a:srgbClr val="5ACBF0"/>
          </p15:clr>
        </p15:guide>
        <p15:guide id="14" orient="horz">
          <p15:clr>
            <a:srgbClr val="5ACBF0"/>
          </p15:clr>
        </p15:guide>
        <p15:guide id="15" pos="3451">
          <p15:clr>
            <a:srgbClr val="5ACBF0"/>
          </p15:clr>
        </p15:guide>
        <p15:guide id="16" pos="4229">
          <p15:clr>
            <a:srgbClr val="5ACBF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2852928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4023360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69536" y="4799409"/>
            <a:ext cx="2852928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084320" y="2286000"/>
            <a:ext cx="4023360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753856" y="4799410"/>
            <a:ext cx="2852928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68640" y="2286000"/>
            <a:ext cx="4023360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B999C7-F5A8-46A6-92C5-AA3BE4E26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10247878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2534">
          <p15:clr>
            <a:srgbClr val="5ACBF0"/>
          </p15:clr>
        </p15:guide>
        <p15:guide id="6" pos="2573">
          <p15:clr>
            <a:srgbClr val="5ACBF0"/>
          </p15:clr>
        </p15:guide>
        <p15:guide id="8" pos="5109">
          <p15:clr>
            <a:srgbClr val="5ACBF0"/>
          </p15:clr>
        </p15:guide>
        <p15:guide id="9" pos="5145">
          <p15:clr>
            <a:srgbClr val="5ACBF0"/>
          </p15:clr>
        </p15:guide>
        <p15:guide id="11" pos="1266">
          <p15:clr>
            <a:srgbClr val="5ACBF0"/>
          </p15:clr>
        </p15:guide>
        <p15:guide id="12" pos="3840">
          <p15:clr>
            <a:srgbClr val="5ACBF0"/>
          </p15:clr>
        </p15:guide>
        <p15:guide id="13" pos="6414">
          <p15:clr>
            <a:srgbClr val="5ACBF0"/>
          </p15:clr>
        </p15:guide>
        <p15:guide id="14" orient="horz" pos="1074">
          <p15:clr>
            <a:srgbClr val="5ACBF0"/>
          </p15:clr>
        </p15:guide>
        <p15:guide id="15" pos="2168">
          <p15:clr>
            <a:srgbClr val="5ACBF0"/>
          </p15:clr>
        </p15:guide>
        <p15:guide id="16" pos="2944">
          <p15:clr>
            <a:srgbClr val="5ACBF0"/>
          </p15:clr>
        </p15:guide>
        <p15:guide id="17" pos="4738">
          <p15:clr>
            <a:srgbClr val="5ACBF0"/>
          </p15:clr>
        </p15:guide>
        <p15:guide id="18" pos="5514">
          <p15:clr>
            <a:srgbClr val="5ACBF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1828800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999232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649472" y="4799409"/>
            <a:ext cx="1828800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064256" y="2286000"/>
            <a:ext cx="2999232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713728" y="4799410"/>
            <a:ext cx="1828800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128512" y="2286000"/>
            <a:ext cx="2999232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777984" y="4799409"/>
            <a:ext cx="1828800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192768" y="2286000"/>
            <a:ext cx="2999232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22886318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1890">
          <p15:clr>
            <a:srgbClr val="5ACBF0"/>
          </p15:clr>
        </p15:guide>
        <p15:guide id="6" pos="1930">
          <p15:clr>
            <a:srgbClr val="5ACBF0"/>
          </p15:clr>
        </p15:guide>
        <p15:guide id="7" pos="5749">
          <p15:clr>
            <a:srgbClr val="5ACBF0"/>
          </p15:clr>
        </p15:guide>
        <p15:guide id="8" pos="3820">
          <p15:clr>
            <a:srgbClr val="5ACBF0"/>
          </p15:clr>
        </p15:guide>
        <p15:guide id="9" pos="3860">
          <p15:clr>
            <a:srgbClr val="5ACBF0"/>
          </p15:clr>
        </p15:guide>
        <p15:guide id="10" pos="5789">
          <p15:clr>
            <a:srgbClr val="5ACBF0"/>
          </p15:clr>
        </p15:guide>
        <p15:guide id="11" pos="944">
          <p15:clr>
            <a:srgbClr val="5ACBF0"/>
          </p15:clr>
        </p15:guide>
        <p15:guide id="12" pos="2876">
          <p15:clr>
            <a:srgbClr val="5ACBF0"/>
          </p15:clr>
        </p15:guide>
        <p15:guide id="13" pos="4807">
          <p15:clr>
            <a:srgbClr val="5ACBF0"/>
          </p15:clr>
        </p15:guide>
        <p15:guide id="14" pos="6736">
          <p15:clr>
            <a:srgbClr val="5ACBF0"/>
          </p15:clr>
        </p15:guide>
        <p15:guide id="15" orient="horz">
          <p15:clr>
            <a:srgbClr val="5ACBF0"/>
          </p15:clr>
        </p15:guide>
        <p15:guide id="16" pos="1524">
          <p15:clr>
            <a:srgbClr val="5ACBF0"/>
          </p15:clr>
        </p15:guide>
        <p15:guide id="17" pos="2298">
          <p15:clr>
            <a:srgbClr val="5ACBF0"/>
          </p15:clr>
        </p15:guide>
        <p15:guide id="18" pos="3450">
          <p15:clr>
            <a:srgbClr val="5ACBF0"/>
          </p15:clr>
        </p15:guide>
        <p15:guide id="19" pos="4230">
          <p15:clr>
            <a:srgbClr val="5ACBF0"/>
          </p15:clr>
        </p15:guide>
        <p15:guide id="20" pos="5380">
          <p15:clr>
            <a:srgbClr val="5ACBF0"/>
          </p15:clr>
        </p15:guide>
        <p15:guide id="21" pos="6156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18223"/>
            <a:ext cx="9144000" cy="615553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Segoe Sans Display Semibold" pitchFamily="2" charset="0"/>
                <a:cs typeface="Segoe Sans Display Semibold" pitchFamily="2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2" name="MS logo white - EMF" descr="Microsoft logo white text version">
            <a:extLst>
              <a:ext uri="{FF2B5EF4-FFF2-40B4-BE49-F238E27FC236}">
                <a16:creationId xmlns:a16="http://schemas.microsoft.com/office/drawing/2014/main" id="{74FE235F-02A3-CF25-8716-2552AE84423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971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92608" y="4800600"/>
            <a:ext cx="1801368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386584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743962" y="4799409"/>
            <a:ext cx="1801368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2451354" y="2286000"/>
            <a:ext cx="2386584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195316" y="4799410"/>
            <a:ext cx="1801368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4902708" y="2286000"/>
            <a:ext cx="2386584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646670" y="4799409"/>
            <a:ext cx="180136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7354062" y="2286000"/>
            <a:ext cx="2386584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B1B6F72-F14C-40F1-8B29-8620AA34DC6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0098024" y="4799409"/>
            <a:ext cx="180136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AD682C7-20D7-4ED0-99A7-C8530DAC8612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9805416" y="2286000"/>
            <a:ext cx="2386584" cy="2286000"/>
          </a:xfrm>
          <a:blipFill>
            <a:blip r:embed="rId6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58037413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8" pos="4631">
          <p15:clr>
            <a:srgbClr val="5ACBF0"/>
          </p15:clr>
        </p15:guide>
        <p15:guide id="9" pos="4593">
          <p15:clr>
            <a:srgbClr val="5ACBF0"/>
          </p15:clr>
        </p15:guide>
        <p15:guide id="10" pos="6134">
          <p15:clr>
            <a:srgbClr val="5ACBF0"/>
          </p15:clr>
        </p15:guide>
        <p15:guide id="11" pos="1323">
          <p15:clr>
            <a:srgbClr val="5ACBF0"/>
          </p15:clr>
        </p15:guide>
        <p15:guide id="12" pos="2865">
          <p15:clr>
            <a:srgbClr val="5ACBF0"/>
          </p15:clr>
        </p15:guide>
        <p15:guide id="13" pos="4815">
          <p15:clr>
            <a:srgbClr val="5ACBF0"/>
          </p15:clr>
        </p15:guide>
        <p15:guide id="14" pos="6361">
          <p15:clr>
            <a:srgbClr val="5ACBF0"/>
          </p15:clr>
        </p15:guide>
        <p15:guide id="15" orient="horz">
          <p15:clr>
            <a:srgbClr val="5ACBF0"/>
          </p15:clr>
        </p15:guide>
        <p15:guide id="16" pos="1727">
          <p15:clr>
            <a:srgbClr val="5ACBF0"/>
          </p15:clr>
        </p15:guide>
        <p15:guide id="17" pos="2294">
          <p15:clr>
            <a:srgbClr val="5ACBF0"/>
          </p15:clr>
        </p15:guide>
        <p15:guide id="18" pos="3273">
          <p15:clr>
            <a:srgbClr val="5ACBF0"/>
          </p15:clr>
        </p15:guide>
        <p15:guide id="19" pos="4411">
          <p15:clr>
            <a:srgbClr val="5ACBF0"/>
          </p15:clr>
        </p15:guide>
        <p15:guide id="21" pos="6179">
          <p15:clr>
            <a:srgbClr val="5ACBF0"/>
          </p15:clr>
        </p15:guide>
        <p15:guide id="22" pos="1501">
          <p15:clr>
            <a:srgbClr val="5ACBF0"/>
          </p15:clr>
        </p15:guide>
        <p15:guide id="23" pos="1543">
          <p15:clr>
            <a:srgbClr val="5ACBF0"/>
          </p15:clr>
        </p15:guide>
        <p15:guide id="24" pos="3049">
          <p15:clr>
            <a:srgbClr val="5ACBF0"/>
          </p15:clr>
        </p15:guide>
        <p15:guide id="25" pos="3088">
          <p15:clr>
            <a:srgbClr val="5ACBF0"/>
          </p15:clr>
        </p15:guide>
        <p15:guide id="26" pos="5954">
          <p15:clr>
            <a:srgbClr val="5ACBF0"/>
          </p15:clr>
        </p15:guide>
        <p15:guide id="27" pos="3840">
          <p15:clr>
            <a:srgbClr val="5ACBF0"/>
          </p15:clr>
        </p15:guide>
        <p15:guide id="28" pos="5386">
          <p15:clr>
            <a:srgbClr val="5ACBF0"/>
          </p15:clr>
        </p15:guide>
        <p15:guide id="29" pos="753">
          <p15:clr>
            <a:srgbClr val="5ACBF0"/>
          </p15:clr>
        </p15:guide>
        <p15:guide id="30" pos="6927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8962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2037906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037906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4939284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39284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7840663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840663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97461767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3840">
          <p15:clr>
            <a:srgbClr val="5ACBF0"/>
          </p15:clr>
        </p15:guide>
        <p15:guide id="4" pos="1283">
          <p15:clr>
            <a:srgbClr val="5ACBF0"/>
          </p15:clr>
        </p15:guide>
        <p15:guide id="5" pos="5666">
          <p15:clr>
            <a:srgbClr val="5ACBF0"/>
          </p15:clr>
        </p15:guide>
        <p15:guide id="6" pos="2741">
          <p15:clr>
            <a:srgbClr val="5ACBF0"/>
          </p15:clr>
        </p15:guide>
        <p15:guide id="7" pos="2012">
          <p15:clr>
            <a:srgbClr val="5ACBF0"/>
          </p15:clr>
        </p15:guide>
        <p15:guide id="8" pos="3109">
          <p15:clr>
            <a:srgbClr val="5ACBF0"/>
          </p15:clr>
        </p15:guide>
        <p15:guide id="9" pos="4570">
          <p15:clr>
            <a:srgbClr val="5ACBF0"/>
          </p15:clr>
        </p15:guide>
        <p15:guide id="11" pos="6397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3" pos="4938">
          <p15:clr>
            <a:srgbClr val="5ACBF0"/>
          </p15:clr>
        </p15:guide>
        <p15:guide id="14" orient="horz" pos="2894">
          <p15:clr>
            <a:srgbClr val="5ACBF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3487250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8725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6390300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9030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9293351" y="2286000"/>
            <a:ext cx="2313432" cy="2313432"/>
          </a:xfrm>
          <a:prstGeom prst="ellipse">
            <a:avLst/>
          </a:prstGeom>
          <a:blipFill>
            <a:blip r:embed="rId5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293351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1933605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4025">
          <p15:clr>
            <a:srgbClr val="5ACBF0"/>
          </p15:clr>
        </p15:guide>
        <p15:guide id="5" pos="5854">
          <p15:clr>
            <a:srgbClr val="5ACBF0"/>
          </p15:clr>
        </p15:guide>
        <p15:guide id="7" pos="3654">
          <p15:clr>
            <a:srgbClr val="5ACBF0"/>
          </p15:clr>
        </p15:guide>
        <p15:guide id="8" pos="2195">
          <p15:clr>
            <a:srgbClr val="5ACBF0"/>
          </p15:clr>
        </p15:guide>
        <p15:guide id="10" pos="2926">
          <p15:clr>
            <a:srgbClr val="5ACBF0"/>
          </p15:clr>
        </p15:guide>
        <p15:guide id="11" pos="4756">
          <p15:clr>
            <a:srgbClr val="5ACBF0"/>
          </p15:clr>
        </p15:guide>
        <p15:guide id="12" pos="6581">
          <p15:clr>
            <a:srgbClr val="5ACBF0"/>
          </p15:clr>
        </p15:guide>
        <p15:guide id="13" pos="1097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26">
          <p15:clr>
            <a:srgbClr val="5ACBF0"/>
          </p15:clr>
        </p15:guide>
        <p15:guide id="18" pos="5483">
          <p15:clr>
            <a:srgbClr val="5ACBF0"/>
          </p15:clr>
        </p15:guide>
        <p15:guide id="19" orient="horz" pos="2898">
          <p15:clr>
            <a:srgbClr val="5ACBF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1737360" cy="1737360"/>
          </a:xfrm>
          <a:prstGeom prst="ellipse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2905506" y="2286000"/>
            <a:ext cx="1737360" cy="1737360"/>
          </a:xfrm>
          <a:prstGeom prst="ellipse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905506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5227320" y="2286000"/>
            <a:ext cx="1737360" cy="1737360"/>
          </a:xfrm>
          <a:prstGeom prst="ellipse">
            <a:avLst/>
          </a:prstGeom>
          <a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227320" y="4235451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7548118" y="2286000"/>
            <a:ext cx="1737360" cy="1737360"/>
          </a:xfrm>
          <a:prstGeom prst="ellipse">
            <a:avLst/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insert44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48118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4DC3400-0B11-4EA0-9B8D-6FADE6964F37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 bwMode="ltGray">
          <a:xfrm>
            <a:off x="9869423" y="2286000"/>
            <a:ext cx="1737360" cy="1737360"/>
          </a:xfrm>
          <a:prstGeom prst="ellipse">
            <a:avLst/>
          </a:prstGeom>
          <a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133C357E-ECC0-485F-9033-5D4DEC8774B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869423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36313127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664">
          <p15:clr>
            <a:srgbClr val="5ACBF0"/>
          </p15:clr>
        </p15:guide>
        <p15:guide id="3" pos="6216">
          <p15:clr>
            <a:srgbClr val="5ACBF0"/>
          </p15:clr>
        </p15:guide>
        <p15:guide id="5" pos="5850">
          <p15:clr>
            <a:srgbClr val="5ACBF0"/>
          </p15:clr>
        </p15:guide>
        <p15:guide id="7" pos="4392">
          <p15:clr>
            <a:srgbClr val="5ACBF0"/>
          </p15:clr>
        </p15:guide>
        <p15:guide id="8" pos="3292">
          <p15:clr>
            <a:srgbClr val="5ACBF0"/>
          </p15:clr>
        </p15:guide>
        <p15:guide id="10" pos="2926">
          <p15:clr>
            <a:srgbClr val="5ACBF0"/>
          </p15:clr>
        </p15:guide>
        <p15:guide id="11" pos="4754">
          <p15:clr>
            <a:srgbClr val="5ACBF0"/>
          </p15:clr>
        </p15:guide>
        <p15:guide id="13" pos="1464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30">
          <p15:clr>
            <a:srgbClr val="5ACBF0"/>
          </p15:clr>
        </p15:guide>
        <p15:guide id="16" orient="horz" pos="2533">
          <p15:clr>
            <a:srgbClr val="5ACBF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6" y="2309812"/>
            <a:ext cx="3182027" cy="3959225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56100" y="2309812"/>
            <a:ext cx="7253288" cy="3959223"/>
          </a:xfrm>
        </p:spPr>
        <p:txBody>
          <a:bodyPr anchor="t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85216" y="2019300"/>
            <a:ext cx="3182112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D8AF80-CAD5-4055-80AD-0B31EBCB52A9}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54523" y="2019300"/>
            <a:ext cx="7254865" cy="0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747303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pos="2376">
          <p15:clr>
            <a:srgbClr val="5ACBF0"/>
          </p15:clr>
        </p15:guide>
        <p15:guide id="32" orient="horz" pos="1455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788"/>
            <a:ext cx="3182027" cy="5683250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1888" y="585788"/>
            <a:ext cx="6667500" cy="5683249"/>
          </a:xfrm>
        </p:spPr>
        <p:txBody>
          <a:bodyPr anchor="ctr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356100" y="2578100"/>
            <a:ext cx="0" cy="170180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66231142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1436688"/>
            <a:ext cx="12192000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2099310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7610199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230681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2827138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282713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3491219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376948269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1776">
          <p15:clr>
            <a:srgbClr val="5ACBF0"/>
          </p15:clr>
        </p15:guide>
        <p15:guide id="5" orient="horz" pos="2197">
          <p15:clr>
            <a:srgbClr val="5ACBF0"/>
          </p15:clr>
        </p15:guide>
        <p15:guide id="6" orient="horz" pos="773">
          <p15:clr>
            <a:srgbClr val="5ACBF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0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224580"/>
            <a:ext cx="11018520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660508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1152" y="4996505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15480499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2661">
          <p15:clr>
            <a:srgbClr val="5ACBF0"/>
          </p15:clr>
        </p15:guide>
        <p15:guide id="5" orient="horz" pos="3147">
          <p15:clr>
            <a:srgbClr val="5ACBF0"/>
          </p15:clr>
        </p15:guide>
        <p15:guide id="6" orient="horz" pos="419">
          <p15:clr>
            <a:srgbClr val="5ACBF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Right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2BB27-7DA5-4478-8C18-C1FFEE20AA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4040887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8965" y="1338139"/>
            <a:ext cx="4040185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205984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11763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00725" y="709187"/>
            <a:ext cx="5801961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284326624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45">
          <p15:clr>
            <a:srgbClr val="5ACBF0"/>
          </p15:clr>
        </p15:guide>
        <p15:guide id="4" orient="horz" pos="843">
          <p15:clr>
            <a:srgbClr val="5ACBF0"/>
          </p15:clr>
        </p15:guide>
        <p15:guide id="7" pos="3283">
          <p15:clr>
            <a:srgbClr val="5ACBF0"/>
          </p15:clr>
        </p15:guide>
        <p15:guide id="8" pos="3654">
          <p15:clr>
            <a:srgbClr val="5ACBF0"/>
          </p15:clr>
        </p15:guide>
        <p15:guide id="9" pos="2916">
          <p15:clr>
            <a:srgbClr val="5ACBF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662A5-6E2F-47B0-9B6E-E87983D37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38414922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Left s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-2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B14A7D-C409-4A7C-9D82-A2E5DBB8AB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75549" y="457200"/>
            <a:ext cx="4031233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1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199" y="706011"/>
            <a:ext cx="5819775" cy="369332"/>
          </a:xfrm>
        </p:spPr>
        <p:txBody>
          <a:bodyPr/>
          <a:lstStyle>
            <a:lvl1pPr marL="0" indent="0">
              <a:buNone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575550" y="1336675"/>
            <a:ext cx="4033838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78140108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36">
          <p15:clr>
            <a:srgbClr val="5ACBF0"/>
          </p15:clr>
        </p15:guide>
        <p15:guide id="4" orient="horz" pos="839">
          <p15:clr>
            <a:srgbClr val="5ACBF0"/>
          </p15:clr>
        </p15:guide>
        <p15:guide id="6" pos="4402">
          <p15:clr>
            <a:srgbClr val="5ACBF0"/>
          </p15:clr>
        </p15:guide>
        <p15:guide id="7" pos="4034">
          <p15:clr>
            <a:srgbClr val="5ACBF0"/>
          </p15:clr>
        </p15:guide>
        <p15:guide id="8" pos="4772">
          <p15:clr>
            <a:srgbClr val="5ACBF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596676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DC379111-541B-1A03-21CB-5FB19CD3721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62232" y="4653109"/>
            <a:ext cx="5577840" cy="369332"/>
          </a:xfrm>
        </p:spPr>
        <p:txBody>
          <a:bodyPr vert="horz" wrap="square" lIns="0" tIns="0" rIns="0" bIns="0" rtlCol="0" anchor="t">
            <a:spAutoFit/>
          </a:bodyPr>
          <a:lstStyle>
            <a:lvl1pPr marL="0" indent="0">
              <a:buNone/>
              <a:defRPr/>
            </a:lvl1pPr>
          </a:lstStyle>
          <a:p>
            <a:r>
              <a:rPr lang="en-US" sz="2400">
                <a:solidFill>
                  <a:schemeClr val="tx1"/>
                </a:solidFill>
                <a:cs typeface="Segoe UI"/>
              </a:rPr>
              <a:t>Speaker name</a:t>
            </a:r>
            <a:endParaRPr lang="en-US" sz="3200">
              <a:solidFill>
                <a:schemeClr val="tx1"/>
              </a:solidFill>
              <a:cs typeface="Segoe UI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FA0FBD8-79D3-8C94-1843-5106EC9586FA}"/>
              </a:ext>
            </a:extLst>
          </p:cNvPr>
          <p:cNvSpPr txBox="1">
            <a:spLocks/>
          </p:cNvSpPr>
          <p:nvPr userDrawn="1"/>
        </p:nvSpPr>
        <p:spPr>
          <a:xfrm>
            <a:off x="562232" y="2347217"/>
            <a:ext cx="11302666" cy="1717393"/>
          </a:xfrm>
          <a:prstGeom prst="rect">
            <a:avLst/>
          </a:prstGeom>
          <a:noFill/>
        </p:spPr>
        <p:txBody>
          <a:bodyPr vert="horz" wrap="square" lIns="0" tIns="0" rIns="0" bIns="0" rtlCol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091F2C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 sz="4400">
                <a:solidFill>
                  <a:srgbClr val="FFFFFF"/>
                </a:solidFill>
                <a:cs typeface="Segoe Sans Display Semibold"/>
              </a:rPr>
              <a:t>Demo</a:t>
            </a:r>
          </a:p>
          <a:p>
            <a:endParaRPr lang="en-US" sz="4400">
              <a:solidFill>
                <a:srgbClr val="FFFFFF"/>
              </a:solidFill>
              <a:cs typeface="Segoe Sans Display Semibold"/>
            </a:endParaRPr>
          </a:p>
          <a:p>
            <a:r>
              <a:rPr lang="en-US" sz="3600">
                <a:solidFill>
                  <a:srgbClr val="FFFFFF"/>
                </a:solidFill>
                <a:latin typeface="+mn-lt"/>
                <a:cs typeface="Segoe Sans Display Semibold"/>
              </a:rPr>
              <a:t>Demo name</a:t>
            </a:r>
          </a:p>
        </p:txBody>
      </p:sp>
    </p:spTree>
    <p:extLst>
      <p:ext uri="{BB962C8B-B14F-4D97-AF65-F5344CB8AC3E}">
        <p14:creationId xmlns:p14="http://schemas.microsoft.com/office/powerpoint/2010/main" val="3559631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667512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6769858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673743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6137863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83141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solidFill>
                  <a:schemeClr val="tx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5808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405231095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 patt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E530C24-163F-15BF-3D01-A8CA8BF26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929718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6461658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Custom Layou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229877-6BD4-653C-749A-331C8004AB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74577"/>
          </a:xfrm>
        </p:spPr>
        <p:txBody>
          <a:bodyPr tIns="0" bIns="0"/>
          <a:lstStyle>
            <a:lvl1pPr>
              <a:defRPr b="1" i="0">
                <a:latin typeface="Montserrat SemiBold" pitchFamily="2" charset="77"/>
              </a:defRPr>
            </a:lvl1pPr>
          </a:lstStyle>
          <a:p>
            <a:r>
              <a:rPr lang="en-GB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4679507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B7A288-CDAC-4184-9F73-137C95F5E64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84200" y="1435100"/>
            <a:ext cx="5211763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EC22105-78D6-4753-94FA-3DA949361A9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89688" y="1435100"/>
            <a:ext cx="5219700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6A123D-3A27-499F-9210-3E0D7CED3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38604303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4282074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D525736-DEE8-4391-8135-23DE064005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8E90344-0294-48E2-AAF0-601BB99500E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66750" indent="-152400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B4F729D4-B1F1-45F2-A06A-40234B19C88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1F896FB-325C-4849-B372-8DF0D6C056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97625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85800" indent="-136525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4793915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Conten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C2759870-0BEA-44DC-A414-1C70D04E35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BFEF95FA-F121-4653-B60A-0D068C34546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88963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327262A-D327-4189-AD22-BAD67CF4AB7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4">
            <a:extLst>
              <a:ext uri="{FF2B5EF4-FFF2-40B4-BE49-F238E27FC236}">
                <a16:creationId xmlns:a16="http://schemas.microsoft.com/office/drawing/2014/main" id="{47F8EAA9-0E64-4589-A234-BC31685BE7D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94451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07CBEB8-AFEF-362F-CB36-DC00FA4C6C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01490282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image" Target="../media/image2.svg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4" name="Graphic 143">
            <a:extLst>
              <a:ext uri="{FF2B5EF4-FFF2-40B4-BE49-F238E27FC236}">
                <a16:creationId xmlns:a16="http://schemas.microsoft.com/office/drawing/2014/main" id="{55FCE7D5-5796-0746-3173-EB75FBE85E45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:asvg="http://schemas.microsoft.com/office/drawing/2016/SVG/main" r:embed="rId53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63177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5601" r:id="rId1"/>
    <p:sldLayoutId id="2147485554" r:id="rId2"/>
    <p:sldLayoutId id="2147485555" r:id="rId3"/>
    <p:sldLayoutId id="2147485556" r:id="rId4"/>
    <p:sldLayoutId id="2147485557" r:id="rId5"/>
    <p:sldLayoutId id="2147485558" r:id="rId6"/>
    <p:sldLayoutId id="2147485559" r:id="rId7"/>
    <p:sldLayoutId id="2147485560" r:id="rId8"/>
    <p:sldLayoutId id="2147485561" r:id="rId9"/>
    <p:sldLayoutId id="2147485562" r:id="rId10"/>
    <p:sldLayoutId id="2147485563" r:id="rId11"/>
    <p:sldLayoutId id="2147485564" r:id="rId12"/>
    <p:sldLayoutId id="2147485565" r:id="rId13"/>
    <p:sldLayoutId id="2147485566" r:id="rId14"/>
    <p:sldLayoutId id="2147485567" r:id="rId15"/>
    <p:sldLayoutId id="2147485568" r:id="rId16"/>
    <p:sldLayoutId id="2147485569" r:id="rId17"/>
    <p:sldLayoutId id="2147485570" r:id="rId18"/>
    <p:sldLayoutId id="2147485571" r:id="rId19"/>
    <p:sldLayoutId id="2147485572" r:id="rId20"/>
    <p:sldLayoutId id="2147485573" r:id="rId21"/>
    <p:sldLayoutId id="2147485574" r:id="rId22"/>
    <p:sldLayoutId id="2147485575" r:id="rId23"/>
    <p:sldLayoutId id="2147485576" r:id="rId24"/>
    <p:sldLayoutId id="2147485577" r:id="rId25"/>
    <p:sldLayoutId id="2147485578" r:id="rId26"/>
    <p:sldLayoutId id="2147485579" r:id="rId27"/>
    <p:sldLayoutId id="2147485580" r:id="rId28"/>
    <p:sldLayoutId id="2147485581" r:id="rId29"/>
    <p:sldLayoutId id="2147485582" r:id="rId30"/>
    <p:sldLayoutId id="2147485583" r:id="rId31"/>
    <p:sldLayoutId id="2147485584" r:id="rId32"/>
    <p:sldLayoutId id="2147485585" r:id="rId33"/>
    <p:sldLayoutId id="2147485586" r:id="rId34"/>
    <p:sldLayoutId id="2147485587" r:id="rId35"/>
    <p:sldLayoutId id="2147485588" r:id="rId36"/>
    <p:sldLayoutId id="2147485589" r:id="rId37"/>
    <p:sldLayoutId id="2147485590" r:id="rId38"/>
    <p:sldLayoutId id="2147485591" r:id="rId39"/>
    <p:sldLayoutId id="2147485592" r:id="rId40"/>
    <p:sldLayoutId id="2147485593" r:id="rId41"/>
    <p:sldLayoutId id="2147485594" r:id="rId42"/>
    <p:sldLayoutId id="2147485595" r:id="rId43"/>
    <p:sldLayoutId id="2147485596" r:id="rId44"/>
    <p:sldLayoutId id="2147485597" r:id="rId45"/>
    <p:sldLayoutId id="2147485598" r:id="rId46"/>
    <p:sldLayoutId id="2147485599" r:id="rId47"/>
    <p:sldLayoutId id="2147485600" r:id="rId48"/>
    <p:sldLayoutId id="2147485602" r:id="rId49"/>
    <p:sldLayoutId id="2147485603" r:id="rId50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  <p15:guide id="31" orient="horz" pos="400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icrosoft/kernel-memory" TargetMode="External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svg"/><Relationship Id="rId13" Type="http://schemas.openxmlformats.org/officeDocument/2006/relationships/image" Target="../media/image52.png"/><Relationship Id="rId18" Type="http://schemas.openxmlformats.org/officeDocument/2006/relationships/image" Target="../media/image57.png"/><Relationship Id="rId26" Type="http://schemas.openxmlformats.org/officeDocument/2006/relationships/image" Target="../media/image65.png"/><Relationship Id="rId3" Type="http://schemas.openxmlformats.org/officeDocument/2006/relationships/image" Target="../media/image42.png"/><Relationship Id="rId21" Type="http://schemas.openxmlformats.org/officeDocument/2006/relationships/image" Target="../media/image60.png"/><Relationship Id="rId7" Type="http://schemas.openxmlformats.org/officeDocument/2006/relationships/image" Target="../media/image46.png"/><Relationship Id="rId12" Type="http://schemas.openxmlformats.org/officeDocument/2006/relationships/image" Target="../media/image51.png"/><Relationship Id="rId17" Type="http://schemas.openxmlformats.org/officeDocument/2006/relationships/image" Target="../media/image56.png"/><Relationship Id="rId25" Type="http://schemas.openxmlformats.org/officeDocument/2006/relationships/image" Target="../media/image64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55.png"/><Relationship Id="rId20" Type="http://schemas.openxmlformats.org/officeDocument/2006/relationships/image" Target="../media/image59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24" Type="http://schemas.openxmlformats.org/officeDocument/2006/relationships/image" Target="../media/image63.png"/><Relationship Id="rId5" Type="http://schemas.openxmlformats.org/officeDocument/2006/relationships/image" Target="../media/image44.png"/><Relationship Id="rId15" Type="http://schemas.openxmlformats.org/officeDocument/2006/relationships/image" Target="../media/image54.png"/><Relationship Id="rId23" Type="http://schemas.openxmlformats.org/officeDocument/2006/relationships/image" Target="../media/image62.png"/><Relationship Id="rId10" Type="http://schemas.openxmlformats.org/officeDocument/2006/relationships/image" Target="../media/image49.png"/><Relationship Id="rId19" Type="http://schemas.openxmlformats.org/officeDocument/2006/relationships/image" Target="../media/image58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Relationship Id="rId14" Type="http://schemas.openxmlformats.org/officeDocument/2006/relationships/image" Target="../media/image53.png"/><Relationship Id="rId22" Type="http://schemas.openxmlformats.org/officeDocument/2006/relationships/image" Target="../media/image6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69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5.xml"/><Relationship Id="rId4" Type="http://schemas.openxmlformats.org/officeDocument/2006/relationships/image" Target="../media/image71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gif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0.xml"/><Relationship Id="rId4" Type="http://schemas.openxmlformats.org/officeDocument/2006/relationships/image" Target="../media/image4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svg"/><Relationship Id="rId13" Type="http://schemas.openxmlformats.org/officeDocument/2006/relationships/image" Target="../media/image52.png"/><Relationship Id="rId18" Type="http://schemas.openxmlformats.org/officeDocument/2006/relationships/image" Target="../media/image57.png"/><Relationship Id="rId26" Type="http://schemas.openxmlformats.org/officeDocument/2006/relationships/image" Target="../media/image65.png"/><Relationship Id="rId3" Type="http://schemas.openxmlformats.org/officeDocument/2006/relationships/image" Target="../media/image42.png"/><Relationship Id="rId21" Type="http://schemas.openxmlformats.org/officeDocument/2006/relationships/image" Target="../media/image60.png"/><Relationship Id="rId7" Type="http://schemas.openxmlformats.org/officeDocument/2006/relationships/image" Target="../media/image46.png"/><Relationship Id="rId12" Type="http://schemas.openxmlformats.org/officeDocument/2006/relationships/image" Target="../media/image51.png"/><Relationship Id="rId17" Type="http://schemas.openxmlformats.org/officeDocument/2006/relationships/image" Target="../media/image56.png"/><Relationship Id="rId25" Type="http://schemas.openxmlformats.org/officeDocument/2006/relationships/image" Target="../media/image64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55.png"/><Relationship Id="rId20" Type="http://schemas.openxmlformats.org/officeDocument/2006/relationships/image" Target="../media/image59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24" Type="http://schemas.openxmlformats.org/officeDocument/2006/relationships/image" Target="../media/image63.png"/><Relationship Id="rId5" Type="http://schemas.openxmlformats.org/officeDocument/2006/relationships/image" Target="../media/image44.png"/><Relationship Id="rId15" Type="http://schemas.openxmlformats.org/officeDocument/2006/relationships/image" Target="../media/image54.png"/><Relationship Id="rId23" Type="http://schemas.openxmlformats.org/officeDocument/2006/relationships/image" Target="../media/image62.png"/><Relationship Id="rId10" Type="http://schemas.openxmlformats.org/officeDocument/2006/relationships/image" Target="../media/image49.png"/><Relationship Id="rId19" Type="http://schemas.openxmlformats.org/officeDocument/2006/relationships/image" Target="../media/image58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Relationship Id="rId14" Type="http://schemas.openxmlformats.org/officeDocument/2006/relationships/image" Target="../media/image53.png"/><Relationship Id="rId22" Type="http://schemas.openxmlformats.org/officeDocument/2006/relationships/image" Target="../media/image6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62232" y="1459526"/>
            <a:ext cx="6069387" cy="2031325"/>
          </a:xfrm>
        </p:spPr>
        <p:txBody>
          <a:bodyPr/>
          <a:lstStyle/>
          <a:p>
            <a:r>
              <a:rPr lang="en-US" sz="4400" dirty="0"/>
              <a:t>RAG </a:t>
            </a:r>
            <a:r>
              <a:rPr lang="en-US" sz="4400" dirty="0" err="1"/>
              <a:t>en</a:t>
            </a:r>
            <a:r>
              <a:rPr lang="en-US" sz="4400" dirty="0"/>
              <a:t> .NET con </a:t>
            </a:r>
            <a:r>
              <a:rPr lang="en-US" sz="4400" dirty="0" err="1"/>
              <a:t>KernelMemory</a:t>
            </a:r>
            <a:r>
              <a:rPr lang="en-US" sz="4400" dirty="0"/>
              <a:t>: From Zero to HERO</a:t>
            </a:r>
            <a:endParaRPr lang="en-US" sz="4400" dirty="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562232" y="4653109"/>
            <a:ext cx="5577840" cy="369332"/>
          </a:xfr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sz="2400" dirty="0">
                <a:cs typeface="Segoe UI"/>
              </a:rPr>
              <a:t>Luis Mañez</a:t>
            </a:r>
            <a:endParaRPr lang="en-US" sz="3200" dirty="0">
              <a:cs typeface="Segoe UI"/>
            </a:endParaRPr>
          </a:p>
        </p:txBody>
      </p:sp>
      <p:pic>
        <p:nvPicPr>
          <p:cNvPr id="3" name="Picture 2" descr="A logo with a city in the background">
            <a:extLst>
              <a:ext uri="{FF2B5EF4-FFF2-40B4-BE49-F238E27FC236}">
                <a16:creationId xmlns:a16="http://schemas.microsoft.com/office/drawing/2014/main" id="{E4FCC983-9407-3F0F-4B9C-5507EF4124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7158" y="635064"/>
            <a:ext cx="8780414" cy="4943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680127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image">
            <a:extLst>
              <a:ext uri="{FF2B5EF4-FFF2-40B4-BE49-F238E27FC236}">
                <a16:creationId xmlns:a16="http://schemas.microsoft.com/office/drawing/2014/main" id="{DE79DE42-B256-8613-F92D-8EA76923FB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4066491"/>
            <a:ext cx="10515600" cy="16868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5C5AC25-B335-5518-4690-39A6FD29D561}"/>
              </a:ext>
            </a:extLst>
          </p:cNvPr>
          <p:cNvSpPr txBox="1"/>
          <p:nvPr/>
        </p:nvSpPr>
        <p:spPr>
          <a:xfrm>
            <a:off x="838200" y="1486099"/>
            <a:ext cx="10515600" cy="19948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400" dirty="0">
                <a:latin typeface="Montserrat" pitchFamily="2" charset="77"/>
              </a:rPr>
              <a:t>RAG in .NET solutions made easy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400" dirty="0">
                <a:latin typeface="Montserrat" pitchFamily="2" charset="77"/>
              </a:rPr>
              <a:t>Open-Source library: </a:t>
            </a:r>
            <a:r>
              <a:rPr lang="en-GB" sz="1400" dirty="0">
                <a:latin typeface="Montserrat" pitchFamily="2" charset="77"/>
                <a:hlinkClick r:id="rId3"/>
              </a:rPr>
              <a:t>https://github.com/microsoft/kernel-memory</a:t>
            </a:r>
            <a:endParaRPr lang="en-GB" sz="1400" dirty="0">
              <a:latin typeface="Montserrat" pitchFamily="2" charset="77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400" dirty="0">
                <a:latin typeface="Montserrat" pitchFamily="2" charset="77"/>
              </a:rPr>
              <a:t>Integrated with Semantic Kernel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400" dirty="0">
                <a:latin typeface="Montserrat" pitchFamily="2" charset="77"/>
              </a:rPr>
              <a:t>Works serverless or as an independent web service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400" dirty="0">
                <a:latin typeface="Montserrat" pitchFamily="2" charset="77"/>
              </a:rPr>
              <a:t>Supports multiple vector DBs (</a:t>
            </a:r>
            <a:r>
              <a:rPr lang="en-GB" sz="1400" i="1" dirty="0">
                <a:latin typeface="Montserrat" pitchFamily="2" charset="77"/>
              </a:rPr>
              <a:t>Azure AI Search, Redis, </a:t>
            </a:r>
            <a:r>
              <a:rPr lang="en-GB" sz="1400" i="1" dirty="0" err="1">
                <a:latin typeface="Montserrat" pitchFamily="2" charset="77"/>
              </a:rPr>
              <a:t>Qdrant</a:t>
            </a:r>
            <a:r>
              <a:rPr lang="en-GB" sz="1400" i="1" dirty="0">
                <a:latin typeface="Montserrat" pitchFamily="2" charset="77"/>
              </a:rPr>
              <a:t>, Postgres, </a:t>
            </a:r>
            <a:r>
              <a:rPr lang="en-GB" sz="1400" i="1" dirty="0" err="1">
                <a:latin typeface="Montserrat" pitchFamily="2" charset="77"/>
              </a:rPr>
              <a:t>MongoDb</a:t>
            </a:r>
            <a:r>
              <a:rPr lang="en-GB" sz="1400" dirty="0">
                <a:latin typeface="Montserrat" pitchFamily="2" charset="77"/>
              </a:rPr>
              <a:t>)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400" dirty="0">
                <a:latin typeface="Montserrat" pitchFamily="2" charset="77"/>
              </a:rPr>
              <a:t>Supports multiple LLM Models (</a:t>
            </a:r>
            <a:r>
              <a:rPr lang="en-GB" sz="1400" i="1" dirty="0">
                <a:latin typeface="Montserrat" pitchFamily="2" charset="77"/>
              </a:rPr>
              <a:t>OpenAI, Azure OpenAI, Llama</a:t>
            </a:r>
            <a:r>
              <a:rPr lang="en-GB" sz="1400" dirty="0">
                <a:latin typeface="Montserrat" pitchFamily="2" charset="77"/>
              </a:rPr>
              <a:t>)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78F425F-71B0-A551-5CE0-399108A1DC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Kernel Memory</a:t>
            </a:r>
          </a:p>
        </p:txBody>
      </p:sp>
    </p:spTree>
    <p:extLst>
      <p:ext uri="{BB962C8B-B14F-4D97-AF65-F5344CB8AC3E}">
        <p14:creationId xmlns:p14="http://schemas.microsoft.com/office/powerpoint/2010/main" val="1855932952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3E900A-C036-A89D-F2CF-3867162BAF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5C69B4C-82E4-1638-F6F6-1401537A2F56}"/>
              </a:ext>
            </a:extLst>
          </p:cNvPr>
          <p:cNvSpPr/>
          <p:nvPr/>
        </p:nvSpPr>
        <p:spPr>
          <a:xfrm>
            <a:off x="311428" y="1556965"/>
            <a:ext cx="1974574" cy="4724566"/>
          </a:xfrm>
          <a:custGeom>
            <a:avLst/>
            <a:gdLst>
              <a:gd name="connsiteX0" fmla="*/ 0 w 1974574"/>
              <a:gd name="connsiteY0" fmla="*/ 90554 h 4724566"/>
              <a:gd name="connsiteX1" fmla="*/ 90554 w 1974574"/>
              <a:gd name="connsiteY1" fmla="*/ 0 h 4724566"/>
              <a:gd name="connsiteX2" fmla="*/ 724245 w 1974574"/>
              <a:gd name="connsiteY2" fmla="*/ 0 h 4724566"/>
              <a:gd name="connsiteX3" fmla="*/ 1340002 w 1974574"/>
              <a:gd name="connsiteY3" fmla="*/ 0 h 4724566"/>
              <a:gd name="connsiteX4" fmla="*/ 1884020 w 1974574"/>
              <a:gd name="connsiteY4" fmla="*/ 0 h 4724566"/>
              <a:gd name="connsiteX5" fmla="*/ 1974574 w 1974574"/>
              <a:gd name="connsiteY5" fmla="*/ 90554 h 4724566"/>
              <a:gd name="connsiteX6" fmla="*/ 1974574 w 1974574"/>
              <a:gd name="connsiteY6" fmla="*/ 749355 h 4724566"/>
              <a:gd name="connsiteX7" fmla="*/ 1974574 w 1974574"/>
              <a:gd name="connsiteY7" fmla="*/ 1226419 h 4724566"/>
              <a:gd name="connsiteX8" fmla="*/ 1974574 w 1974574"/>
              <a:gd name="connsiteY8" fmla="*/ 1658047 h 4724566"/>
              <a:gd name="connsiteX9" fmla="*/ 1974574 w 1974574"/>
              <a:gd name="connsiteY9" fmla="*/ 2135110 h 4724566"/>
              <a:gd name="connsiteX10" fmla="*/ 1974574 w 1974574"/>
              <a:gd name="connsiteY10" fmla="*/ 2657608 h 4724566"/>
              <a:gd name="connsiteX11" fmla="*/ 1974574 w 1974574"/>
              <a:gd name="connsiteY11" fmla="*/ 3225540 h 4724566"/>
              <a:gd name="connsiteX12" fmla="*/ 1974574 w 1974574"/>
              <a:gd name="connsiteY12" fmla="*/ 3702603 h 4724566"/>
              <a:gd name="connsiteX13" fmla="*/ 1974574 w 1974574"/>
              <a:gd name="connsiteY13" fmla="*/ 4634012 h 4724566"/>
              <a:gd name="connsiteX14" fmla="*/ 1884020 w 1974574"/>
              <a:gd name="connsiteY14" fmla="*/ 4724566 h 4724566"/>
              <a:gd name="connsiteX15" fmla="*/ 1340002 w 1974574"/>
              <a:gd name="connsiteY15" fmla="*/ 4724566 h 4724566"/>
              <a:gd name="connsiteX16" fmla="*/ 760115 w 1974574"/>
              <a:gd name="connsiteY16" fmla="*/ 4724566 h 4724566"/>
              <a:gd name="connsiteX17" fmla="*/ 90554 w 1974574"/>
              <a:gd name="connsiteY17" fmla="*/ 4724566 h 4724566"/>
              <a:gd name="connsiteX18" fmla="*/ 0 w 1974574"/>
              <a:gd name="connsiteY18" fmla="*/ 4634012 h 4724566"/>
              <a:gd name="connsiteX19" fmla="*/ 0 w 1974574"/>
              <a:gd name="connsiteY19" fmla="*/ 4066080 h 4724566"/>
              <a:gd name="connsiteX20" fmla="*/ 0 w 1974574"/>
              <a:gd name="connsiteY20" fmla="*/ 3407278 h 4724566"/>
              <a:gd name="connsiteX21" fmla="*/ 0 w 1974574"/>
              <a:gd name="connsiteY21" fmla="*/ 2839346 h 4724566"/>
              <a:gd name="connsiteX22" fmla="*/ 0 w 1974574"/>
              <a:gd name="connsiteY22" fmla="*/ 2180545 h 4724566"/>
              <a:gd name="connsiteX23" fmla="*/ 0 w 1974574"/>
              <a:gd name="connsiteY23" fmla="*/ 1658047 h 4724566"/>
              <a:gd name="connsiteX24" fmla="*/ 0 w 1974574"/>
              <a:gd name="connsiteY24" fmla="*/ 1180984 h 4724566"/>
              <a:gd name="connsiteX25" fmla="*/ 0 w 1974574"/>
              <a:gd name="connsiteY25" fmla="*/ 613052 h 4724566"/>
              <a:gd name="connsiteX26" fmla="*/ 0 w 1974574"/>
              <a:gd name="connsiteY26" fmla="*/ 90554 h 4724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974574" h="4724566" fill="none" extrusionOk="0">
                <a:moveTo>
                  <a:pt x="0" y="90554"/>
                </a:moveTo>
                <a:cubicBezTo>
                  <a:pt x="6973" y="39012"/>
                  <a:pt x="48678" y="6703"/>
                  <a:pt x="90554" y="0"/>
                </a:cubicBezTo>
                <a:cubicBezTo>
                  <a:pt x="360445" y="-11184"/>
                  <a:pt x="521028" y="45384"/>
                  <a:pt x="724245" y="0"/>
                </a:cubicBezTo>
                <a:cubicBezTo>
                  <a:pt x="927462" y="-45384"/>
                  <a:pt x="1069376" y="26854"/>
                  <a:pt x="1340002" y="0"/>
                </a:cubicBezTo>
                <a:cubicBezTo>
                  <a:pt x="1610628" y="-26854"/>
                  <a:pt x="1749293" y="11934"/>
                  <a:pt x="1884020" y="0"/>
                </a:cubicBezTo>
                <a:cubicBezTo>
                  <a:pt x="1929916" y="2308"/>
                  <a:pt x="1977893" y="49535"/>
                  <a:pt x="1974574" y="90554"/>
                </a:cubicBezTo>
                <a:cubicBezTo>
                  <a:pt x="1975180" y="397237"/>
                  <a:pt x="1963540" y="549978"/>
                  <a:pt x="1974574" y="749355"/>
                </a:cubicBezTo>
                <a:cubicBezTo>
                  <a:pt x="1985608" y="948732"/>
                  <a:pt x="1924636" y="995662"/>
                  <a:pt x="1974574" y="1226419"/>
                </a:cubicBezTo>
                <a:cubicBezTo>
                  <a:pt x="2024512" y="1457176"/>
                  <a:pt x="1954185" y="1503746"/>
                  <a:pt x="1974574" y="1658047"/>
                </a:cubicBezTo>
                <a:cubicBezTo>
                  <a:pt x="1994963" y="1812348"/>
                  <a:pt x="1945262" y="2008250"/>
                  <a:pt x="1974574" y="2135110"/>
                </a:cubicBezTo>
                <a:cubicBezTo>
                  <a:pt x="2003886" y="2261970"/>
                  <a:pt x="1939947" y="2508587"/>
                  <a:pt x="1974574" y="2657608"/>
                </a:cubicBezTo>
                <a:cubicBezTo>
                  <a:pt x="2009201" y="2806629"/>
                  <a:pt x="1939390" y="3017643"/>
                  <a:pt x="1974574" y="3225540"/>
                </a:cubicBezTo>
                <a:cubicBezTo>
                  <a:pt x="2009758" y="3433437"/>
                  <a:pt x="1960513" y="3545335"/>
                  <a:pt x="1974574" y="3702603"/>
                </a:cubicBezTo>
                <a:cubicBezTo>
                  <a:pt x="1988635" y="3859871"/>
                  <a:pt x="1868082" y="4210269"/>
                  <a:pt x="1974574" y="4634012"/>
                </a:cubicBezTo>
                <a:cubicBezTo>
                  <a:pt x="1972019" y="4679460"/>
                  <a:pt x="1928617" y="4727083"/>
                  <a:pt x="1884020" y="4724566"/>
                </a:cubicBezTo>
                <a:cubicBezTo>
                  <a:pt x="1771685" y="4783813"/>
                  <a:pt x="1556275" y="4684662"/>
                  <a:pt x="1340002" y="4724566"/>
                </a:cubicBezTo>
                <a:cubicBezTo>
                  <a:pt x="1123729" y="4764470"/>
                  <a:pt x="988978" y="4719036"/>
                  <a:pt x="760115" y="4724566"/>
                </a:cubicBezTo>
                <a:cubicBezTo>
                  <a:pt x="531252" y="4730096"/>
                  <a:pt x="237110" y="4707955"/>
                  <a:pt x="90554" y="4724566"/>
                </a:cubicBezTo>
                <a:cubicBezTo>
                  <a:pt x="40702" y="4731866"/>
                  <a:pt x="4316" y="4680151"/>
                  <a:pt x="0" y="4634012"/>
                </a:cubicBezTo>
                <a:cubicBezTo>
                  <a:pt x="-66449" y="4373384"/>
                  <a:pt x="9712" y="4279651"/>
                  <a:pt x="0" y="4066080"/>
                </a:cubicBezTo>
                <a:cubicBezTo>
                  <a:pt x="-9712" y="3852509"/>
                  <a:pt x="32471" y="3591941"/>
                  <a:pt x="0" y="3407278"/>
                </a:cubicBezTo>
                <a:cubicBezTo>
                  <a:pt x="-32471" y="3222615"/>
                  <a:pt x="24558" y="3031821"/>
                  <a:pt x="0" y="2839346"/>
                </a:cubicBezTo>
                <a:cubicBezTo>
                  <a:pt x="-24558" y="2646871"/>
                  <a:pt x="4309" y="2409539"/>
                  <a:pt x="0" y="2180545"/>
                </a:cubicBezTo>
                <a:cubicBezTo>
                  <a:pt x="-4309" y="1951551"/>
                  <a:pt x="5960" y="1878370"/>
                  <a:pt x="0" y="1658047"/>
                </a:cubicBezTo>
                <a:cubicBezTo>
                  <a:pt x="-5960" y="1437724"/>
                  <a:pt x="8815" y="1295832"/>
                  <a:pt x="0" y="1180984"/>
                </a:cubicBezTo>
                <a:cubicBezTo>
                  <a:pt x="-8815" y="1066136"/>
                  <a:pt x="66401" y="776950"/>
                  <a:pt x="0" y="613052"/>
                </a:cubicBezTo>
                <a:cubicBezTo>
                  <a:pt x="-66401" y="449154"/>
                  <a:pt x="59554" y="197023"/>
                  <a:pt x="0" y="90554"/>
                </a:cubicBezTo>
                <a:close/>
              </a:path>
              <a:path w="1974574" h="4724566" stroke="0" extrusionOk="0">
                <a:moveTo>
                  <a:pt x="0" y="90554"/>
                </a:moveTo>
                <a:cubicBezTo>
                  <a:pt x="-8109" y="35540"/>
                  <a:pt x="31358" y="3447"/>
                  <a:pt x="90554" y="0"/>
                </a:cubicBezTo>
                <a:cubicBezTo>
                  <a:pt x="239135" y="-11089"/>
                  <a:pt x="476975" y="54114"/>
                  <a:pt x="724245" y="0"/>
                </a:cubicBezTo>
                <a:cubicBezTo>
                  <a:pt x="971515" y="-54114"/>
                  <a:pt x="1174766" y="35408"/>
                  <a:pt x="1304133" y="0"/>
                </a:cubicBezTo>
                <a:cubicBezTo>
                  <a:pt x="1433500" y="-35408"/>
                  <a:pt x="1671896" y="5813"/>
                  <a:pt x="1884020" y="0"/>
                </a:cubicBezTo>
                <a:cubicBezTo>
                  <a:pt x="1931320" y="-8735"/>
                  <a:pt x="1977346" y="30284"/>
                  <a:pt x="1974574" y="90554"/>
                </a:cubicBezTo>
                <a:cubicBezTo>
                  <a:pt x="1981726" y="295482"/>
                  <a:pt x="1954248" y="382424"/>
                  <a:pt x="1974574" y="567617"/>
                </a:cubicBezTo>
                <a:cubicBezTo>
                  <a:pt x="1994900" y="752810"/>
                  <a:pt x="1935722" y="873206"/>
                  <a:pt x="1974574" y="1044680"/>
                </a:cubicBezTo>
                <a:cubicBezTo>
                  <a:pt x="2013426" y="1216154"/>
                  <a:pt x="1949055" y="1515030"/>
                  <a:pt x="1974574" y="1703482"/>
                </a:cubicBezTo>
                <a:cubicBezTo>
                  <a:pt x="2000093" y="1891934"/>
                  <a:pt x="1938120" y="2002611"/>
                  <a:pt x="1974574" y="2135110"/>
                </a:cubicBezTo>
                <a:cubicBezTo>
                  <a:pt x="2011028" y="2267609"/>
                  <a:pt x="1941477" y="2580657"/>
                  <a:pt x="1974574" y="2703042"/>
                </a:cubicBezTo>
                <a:cubicBezTo>
                  <a:pt x="2007671" y="2825427"/>
                  <a:pt x="1925407" y="3047945"/>
                  <a:pt x="1974574" y="3270975"/>
                </a:cubicBezTo>
                <a:cubicBezTo>
                  <a:pt x="2023741" y="3494005"/>
                  <a:pt x="1929097" y="3605696"/>
                  <a:pt x="1974574" y="3793472"/>
                </a:cubicBezTo>
                <a:cubicBezTo>
                  <a:pt x="2020051" y="3981248"/>
                  <a:pt x="1973594" y="4291922"/>
                  <a:pt x="1974574" y="4634012"/>
                </a:cubicBezTo>
                <a:cubicBezTo>
                  <a:pt x="1983374" y="4673100"/>
                  <a:pt x="1922066" y="4719940"/>
                  <a:pt x="1884020" y="4724566"/>
                </a:cubicBezTo>
                <a:cubicBezTo>
                  <a:pt x="1706685" y="4754738"/>
                  <a:pt x="1547670" y="4719222"/>
                  <a:pt x="1286198" y="4724566"/>
                </a:cubicBezTo>
                <a:cubicBezTo>
                  <a:pt x="1024726" y="4729910"/>
                  <a:pt x="923291" y="4666416"/>
                  <a:pt x="652507" y="4724566"/>
                </a:cubicBezTo>
                <a:cubicBezTo>
                  <a:pt x="381723" y="4782716"/>
                  <a:pt x="277742" y="4703850"/>
                  <a:pt x="90554" y="4724566"/>
                </a:cubicBezTo>
                <a:cubicBezTo>
                  <a:pt x="38580" y="4728074"/>
                  <a:pt x="6168" y="4688607"/>
                  <a:pt x="0" y="4634012"/>
                </a:cubicBezTo>
                <a:cubicBezTo>
                  <a:pt x="-37855" y="4427358"/>
                  <a:pt x="35727" y="4280409"/>
                  <a:pt x="0" y="4156949"/>
                </a:cubicBezTo>
                <a:cubicBezTo>
                  <a:pt x="-35727" y="4033489"/>
                  <a:pt x="10624" y="3760100"/>
                  <a:pt x="0" y="3589017"/>
                </a:cubicBezTo>
                <a:cubicBezTo>
                  <a:pt x="-10624" y="3417934"/>
                  <a:pt x="2082" y="3267003"/>
                  <a:pt x="0" y="3111954"/>
                </a:cubicBezTo>
                <a:cubicBezTo>
                  <a:pt x="-2082" y="2956905"/>
                  <a:pt x="58404" y="2751815"/>
                  <a:pt x="0" y="2544021"/>
                </a:cubicBezTo>
                <a:cubicBezTo>
                  <a:pt x="-58404" y="2336227"/>
                  <a:pt x="28163" y="2297356"/>
                  <a:pt x="0" y="2112393"/>
                </a:cubicBezTo>
                <a:cubicBezTo>
                  <a:pt x="-28163" y="1927430"/>
                  <a:pt x="23074" y="1886855"/>
                  <a:pt x="0" y="1680764"/>
                </a:cubicBezTo>
                <a:cubicBezTo>
                  <a:pt x="-23074" y="1474673"/>
                  <a:pt x="40329" y="1275362"/>
                  <a:pt x="0" y="1112832"/>
                </a:cubicBezTo>
                <a:cubicBezTo>
                  <a:pt x="-40329" y="950302"/>
                  <a:pt x="53367" y="818812"/>
                  <a:pt x="0" y="635769"/>
                </a:cubicBezTo>
                <a:cubicBezTo>
                  <a:pt x="-53367" y="452726"/>
                  <a:pt x="33914" y="257833"/>
                  <a:pt x="0" y="90554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>
                      <a:gd name="adj" fmla="val 4586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D9FB190F-27D9-DBDD-CD80-A03DB52B26CF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033777" y="2006917"/>
            <a:ext cx="540000" cy="540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F960C1F-6CA9-1173-2CCF-55E72A3BC6B7}"/>
              </a:ext>
            </a:extLst>
          </p:cNvPr>
          <p:cNvSpPr txBox="1"/>
          <p:nvPr/>
        </p:nvSpPr>
        <p:spPr>
          <a:xfrm>
            <a:off x="188846" y="1218411"/>
            <a:ext cx="22263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b="1" dirty="0">
                <a:solidFill>
                  <a:schemeClr val="accent1"/>
                </a:solidFill>
                <a:latin typeface="Bradley Hand" pitchFamily="2" charset="77"/>
              </a:rPr>
              <a:t>Documents Storage</a:t>
            </a:r>
          </a:p>
        </p:txBody>
      </p:sp>
      <p:pic>
        <p:nvPicPr>
          <p:cNvPr id="1026" name="Picture 2" descr="Alfresco Logo PNG Transparent &amp; SVG Vector - Freebie Supply">
            <a:extLst>
              <a:ext uri="{FF2B5EF4-FFF2-40B4-BE49-F238E27FC236}">
                <a16:creationId xmlns:a16="http://schemas.microsoft.com/office/drawing/2014/main" id="{E8762BEE-DF9A-549F-033F-6DEE4C72319B}"/>
              </a:ext>
            </a:extLst>
          </p:cNvPr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777" y="4407895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wnload Png - Docuware Logo PNG Image with No Background - PNGkey.com">
            <a:extLst>
              <a:ext uri="{FF2B5EF4-FFF2-40B4-BE49-F238E27FC236}">
                <a16:creationId xmlns:a16="http://schemas.microsoft.com/office/drawing/2014/main" id="{1E7BCB21-B459-4950-2737-0A8175EF99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591" y="2823716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Google, logo, docs, new icon - Free download on Iconfinder">
            <a:extLst>
              <a:ext uri="{FF2B5EF4-FFF2-40B4-BE49-F238E27FC236}">
                <a16:creationId xmlns:a16="http://schemas.microsoft.com/office/drawing/2014/main" id="{A4C9559D-1E44-8DD9-C975-61C8B29EEC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903" y="3615805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35577F16-7002-A37E-3DA9-16930E94794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28715" y="5224694"/>
            <a:ext cx="540000" cy="540000"/>
          </a:xfrm>
          <a:prstGeom prst="rect">
            <a:avLst/>
          </a:prstGeom>
        </p:spPr>
      </p:pic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B7ADFFB6-76B9-6948-3AFF-EA4F52C14E38}"/>
              </a:ext>
            </a:extLst>
          </p:cNvPr>
          <p:cNvSpPr/>
          <p:nvPr/>
        </p:nvSpPr>
        <p:spPr>
          <a:xfrm>
            <a:off x="2537793" y="1551518"/>
            <a:ext cx="9342779" cy="2056387"/>
          </a:xfrm>
          <a:custGeom>
            <a:avLst/>
            <a:gdLst>
              <a:gd name="connsiteX0" fmla="*/ 0 w 9342779"/>
              <a:gd name="connsiteY0" fmla="*/ 94306 h 2056387"/>
              <a:gd name="connsiteX1" fmla="*/ 94306 w 9342779"/>
              <a:gd name="connsiteY1" fmla="*/ 0 h 2056387"/>
              <a:gd name="connsiteX2" fmla="*/ 666441 w 9342779"/>
              <a:gd name="connsiteY2" fmla="*/ 0 h 2056387"/>
              <a:gd name="connsiteX3" fmla="*/ 1421660 w 9342779"/>
              <a:gd name="connsiteY3" fmla="*/ 0 h 2056387"/>
              <a:gd name="connsiteX4" fmla="*/ 1993796 w 9342779"/>
              <a:gd name="connsiteY4" fmla="*/ 0 h 2056387"/>
              <a:gd name="connsiteX5" fmla="*/ 2749014 w 9342779"/>
              <a:gd name="connsiteY5" fmla="*/ 0 h 2056387"/>
              <a:gd name="connsiteX6" fmla="*/ 3229608 w 9342779"/>
              <a:gd name="connsiteY6" fmla="*/ 0 h 2056387"/>
              <a:gd name="connsiteX7" fmla="*/ 3618660 w 9342779"/>
              <a:gd name="connsiteY7" fmla="*/ 0 h 2056387"/>
              <a:gd name="connsiteX8" fmla="*/ 4190796 w 9342779"/>
              <a:gd name="connsiteY8" fmla="*/ 0 h 2056387"/>
              <a:gd name="connsiteX9" fmla="*/ 4854473 w 9342779"/>
              <a:gd name="connsiteY9" fmla="*/ 0 h 2056387"/>
              <a:gd name="connsiteX10" fmla="*/ 5609692 w 9342779"/>
              <a:gd name="connsiteY10" fmla="*/ 0 h 2056387"/>
              <a:gd name="connsiteX11" fmla="*/ 6273369 w 9342779"/>
              <a:gd name="connsiteY11" fmla="*/ 0 h 2056387"/>
              <a:gd name="connsiteX12" fmla="*/ 7028588 w 9342779"/>
              <a:gd name="connsiteY12" fmla="*/ 0 h 2056387"/>
              <a:gd name="connsiteX13" fmla="*/ 7692265 w 9342779"/>
              <a:gd name="connsiteY13" fmla="*/ 0 h 2056387"/>
              <a:gd name="connsiteX14" fmla="*/ 8081317 w 9342779"/>
              <a:gd name="connsiteY14" fmla="*/ 0 h 2056387"/>
              <a:gd name="connsiteX15" fmla="*/ 8744994 w 9342779"/>
              <a:gd name="connsiteY15" fmla="*/ 0 h 2056387"/>
              <a:gd name="connsiteX16" fmla="*/ 9248473 w 9342779"/>
              <a:gd name="connsiteY16" fmla="*/ 0 h 2056387"/>
              <a:gd name="connsiteX17" fmla="*/ 9342779 w 9342779"/>
              <a:gd name="connsiteY17" fmla="*/ 94306 h 2056387"/>
              <a:gd name="connsiteX18" fmla="*/ 9342779 w 9342779"/>
              <a:gd name="connsiteY18" fmla="*/ 542572 h 2056387"/>
              <a:gd name="connsiteX19" fmla="*/ 9342779 w 9342779"/>
              <a:gd name="connsiteY19" fmla="*/ 972160 h 2056387"/>
              <a:gd name="connsiteX20" fmla="*/ 9342779 w 9342779"/>
              <a:gd name="connsiteY20" fmla="*/ 1439104 h 2056387"/>
              <a:gd name="connsiteX21" fmla="*/ 9342779 w 9342779"/>
              <a:gd name="connsiteY21" fmla="*/ 1962081 h 2056387"/>
              <a:gd name="connsiteX22" fmla="*/ 9248473 w 9342779"/>
              <a:gd name="connsiteY22" fmla="*/ 2056387 h 2056387"/>
              <a:gd name="connsiteX23" fmla="*/ 8950963 w 9342779"/>
              <a:gd name="connsiteY23" fmla="*/ 2056387 h 2056387"/>
              <a:gd name="connsiteX24" fmla="*/ 8195744 w 9342779"/>
              <a:gd name="connsiteY24" fmla="*/ 2056387 h 2056387"/>
              <a:gd name="connsiteX25" fmla="*/ 7806692 w 9342779"/>
              <a:gd name="connsiteY25" fmla="*/ 2056387 h 2056387"/>
              <a:gd name="connsiteX26" fmla="*/ 7143015 w 9342779"/>
              <a:gd name="connsiteY26" fmla="*/ 2056387 h 2056387"/>
              <a:gd name="connsiteX27" fmla="*/ 6387796 w 9342779"/>
              <a:gd name="connsiteY27" fmla="*/ 2056387 h 2056387"/>
              <a:gd name="connsiteX28" fmla="*/ 6090285 w 9342779"/>
              <a:gd name="connsiteY28" fmla="*/ 2056387 h 2056387"/>
              <a:gd name="connsiteX29" fmla="*/ 5335067 w 9342779"/>
              <a:gd name="connsiteY29" fmla="*/ 2056387 h 2056387"/>
              <a:gd name="connsiteX30" fmla="*/ 4579848 w 9342779"/>
              <a:gd name="connsiteY30" fmla="*/ 2056387 h 2056387"/>
              <a:gd name="connsiteX31" fmla="*/ 4282337 w 9342779"/>
              <a:gd name="connsiteY31" fmla="*/ 2056387 h 2056387"/>
              <a:gd name="connsiteX32" fmla="*/ 3710202 w 9342779"/>
              <a:gd name="connsiteY32" fmla="*/ 2056387 h 2056387"/>
              <a:gd name="connsiteX33" fmla="*/ 3229608 w 9342779"/>
              <a:gd name="connsiteY33" fmla="*/ 2056387 h 2056387"/>
              <a:gd name="connsiteX34" fmla="*/ 2749014 w 9342779"/>
              <a:gd name="connsiteY34" fmla="*/ 2056387 h 2056387"/>
              <a:gd name="connsiteX35" fmla="*/ 2268421 w 9342779"/>
              <a:gd name="connsiteY35" fmla="*/ 2056387 h 2056387"/>
              <a:gd name="connsiteX36" fmla="*/ 1970910 w 9342779"/>
              <a:gd name="connsiteY36" fmla="*/ 2056387 h 2056387"/>
              <a:gd name="connsiteX37" fmla="*/ 1215691 w 9342779"/>
              <a:gd name="connsiteY37" fmla="*/ 2056387 h 2056387"/>
              <a:gd name="connsiteX38" fmla="*/ 94306 w 9342779"/>
              <a:gd name="connsiteY38" fmla="*/ 2056387 h 2056387"/>
              <a:gd name="connsiteX39" fmla="*/ 0 w 9342779"/>
              <a:gd name="connsiteY39" fmla="*/ 1962081 h 2056387"/>
              <a:gd name="connsiteX40" fmla="*/ 0 w 9342779"/>
              <a:gd name="connsiteY40" fmla="*/ 1476460 h 2056387"/>
              <a:gd name="connsiteX41" fmla="*/ 0 w 9342779"/>
              <a:gd name="connsiteY41" fmla="*/ 990838 h 2056387"/>
              <a:gd name="connsiteX42" fmla="*/ 0 w 9342779"/>
              <a:gd name="connsiteY42" fmla="*/ 542572 h 2056387"/>
              <a:gd name="connsiteX43" fmla="*/ 0 w 9342779"/>
              <a:gd name="connsiteY43" fmla="*/ 94306 h 2056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9342779" h="2056387" fill="none" extrusionOk="0">
                <a:moveTo>
                  <a:pt x="0" y="94306"/>
                </a:moveTo>
                <a:cubicBezTo>
                  <a:pt x="55" y="44723"/>
                  <a:pt x="48757" y="-5864"/>
                  <a:pt x="94306" y="0"/>
                </a:cubicBezTo>
                <a:cubicBezTo>
                  <a:pt x="379763" y="-35097"/>
                  <a:pt x="510516" y="26928"/>
                  <a:pt x="666441" y="0"/>
                </a:cubicBezTo>
                <a:cubicBezTo>
                  <a:pt x="822366" y="-26928"/>
                  <a:pt x="1207235" y="57282"/>
                  <a:pt x="1421660" y="0"/>
                </a:cubicBezTo>
                <a:cubicBezTo>
                  <a:pt x="1636085" y="-57282"/>
                  <a:pt x="1860333" y="20335"/>
                  <a:pt x="1993796" y="0"/>
                </a:cubicBezTo>
                <a:cubicBezTo>
                  <a:pt x="2127259" y="-20335"/>
                  <a:pt x="2515515" y="14046"/>
                  <a:pt x="2749014" y="0"/>
                </a:cubicBezTo>
                <a:cubicBezTo>
                  <a:pt x="2982513" y="-14046"/>
                  <a:pt x="3084988" y="15527"/>
                  <a:pt x="3229608" y="0"/>
                </a:cubicBezTo>
                <a:cubicBezTo>
                  <a:pt x="3374228" y="-15527"/>
                  <a:pt x="3482267" y="11342"/>
                  <a:pt x="3618660" y="0"/>
                </a:cubicBezTo>
                <a:cubicBezTo>
                  <a:pt x="3755053" y="-11342"/>
                  <a:pt x="3953578" y="26780"/>
                  <a:pt x="4190796" y="0"/>
                </a:cubicBezTo>
                <a:cubicBezTo>
                  <a:pt x="4428014" y="-26780"/>
                  <a:pt x="4629489" y="937"/>
                  <a:pt x="4854473" y="0"/>
                </a:cubicBezTo>
                <a:cubicBezTo>
                  <a:pt x="5079457" y="-937"/>
                  <a:pt x="5364942" y="44553"/>
                  <a:pt x="5609692" y="0"/>
                </a:cubicBezTo>
                <a:cubicBezTo>
                  <a:pt x="5854442" y="-44553"/>
                  <a:pt x="6001658" y="14045"/>
                  <a:pt x="6273369" y="0"/>
                </a:cubicBezTo>
                <a:cubicBezTo>
                  <a:pt x="6545080" y="-14045"/>
                  <a:pt x="6848798" y="30588"/>
                  <a:pt x="7028588" y="0"/>
                </a:cubicBezTo>
                <a:cubicBezTo>
                  <a:pt x="7208378" y="-30588"/>
                  <a:pt x="7468453" y="3608"/>
                  <a:pt x="7692265" y="0"/>
                </a:cubicBezTo>
                <a:cubicBezTo>
                  <a:pt x="7916077" y="-3608"/>
                  <a:pt x="7898309" y="11180"/>
                  <a:pt x="8081317" y="0"/>
                </a:cubicBezTo>
                <a:cubicBezTo>
                  <a:pt x="8264325" y="-11180"/>
                  <a:pt x="8432113" y="2438"/>
                  <a:pt x="8744994" y="0"/>
                </a:cubicBezTo>
                <a:cubicBezTo>
                  <a:pt x="9057875" y="-2438"/>
                  <a:pt x="8998170" y="49216"/>
                  <a:pt x="9248473" y="0"/>
                </a:cubicBezTo>
                <a:cubicBezTo>
                  <a:pt x="9297668" y="694"/>
                  <a:pt x="9344512" y="46974"/>
                  <a:pt x="9342779" y="94306"/>
                </a:cubicBezTo>
                <a:cubicBezTo>
                  <a:pt x="9357775" y="318178"/>
                  <a:pt x="9301433" y="371352"/>
                  <a:pt x="9342779" y="542572"/>
                </a:cubicBezTo>
                <a:cubicBezTo>
                  <a:pt x="9384125" y="713792"/>
                  <a:pt x="9337499" y="788678"/>
                  <a:pt x="9342779" y="972160"/>
                </a:cubicBezTo>
                <a:cubicBezTo>
                  <a:pt x="9348059" y="1155642"/>
                  <a:pt x="9291330" y="1279225"/>
                  <a:pt x="9342779" y="1439104"/>
                </a:cubicBezTo>
                <a:cubicBezTo>
                  <a:pt x="9394228" y="1598983"/>
                  <a:pt x="9286462" y="1712787"/>
                  <a:pt x="9342779" y="1962081"/>
                </a:cubicBezTo>
                <a:cubicBezTo>
                  <a:pt x="9344428" y="2012621"/>
                  <a:pt x="9308822" y="2056895"/>
                  <a:pt x="9248473" y="2056387"/>
                </a:cubicBezTo>
                <a:cubicBezTo>
                  <a:pt x="9158796" y="2072480"/>
                  <a:pt x="9072155" y="2032878"/>
                  <a:pt x="8950963" y="2056387"/>
                </a:cubicBezTo>
                <a:cubicBezTo>
                  <a:pt x="8829771" y="2079896"/>
                  <a:pt x="8482643" y="2023969"/>
                  <a:pt x="8195744" y="2056387"/>
                </a:cubicBezTo>
                <a:cubicBezTo>
                  <a:pt x="7908845" y="2088805"/>
                  <a:pt x="7993205" y="2026535"/>
                  <a:pt x="7806692" y="2056387"/>
                </a:cubicBezTo>
                <a:cubicBezTo>
                  <a:pt x="7620179" y="2086239"/>
                  <a:pt x="7461159" y="1979418"/>
                  <a:pt x="7143015" y="2056387"/>
                </a:cubicBezTo>
                <a:cubicBezTo>
                  <a:pt x="6824871" y="2133356"/>
                  <a:pt x="6541338" y="2017613"/>
                  <a:pt x="6387796" y="2056387"/>
                </a:cubicBezTo>
                <a:cubicBezTo>
                  <a:pt x="6234254" y="2095161"/>
                  <a:pt x="6206754" y="2054955"/>
                  <a:pt x="6090285" y="2056387"/>
                </a:cubicBezTo>
                <a:cubicBezTo>
                  <a:pt x="5973816" y="2057819"/>
                  <a:pt x="5508507" y="1975552"/>
                  <a:pt x="5335067" y="2056387"/>
                </a:cubicBezTo>
                <a:cubicBezTo>
                  <a:pt x="5161627" y="2137222"/>
                  <a:pt x="4946197" y="2022480"/>
                  <a:pt x="4579848" y="2056387"/>
                </a:cubicBezTo>
                <a:cubicBezTo>
                  <a:pt x="4213499" y="2090294"/>
                  <a:pt x="4386587" y="2055104"/>
                  <a:pt x="4282337" y="2056387"/>
                </a:cubicBezTo>
                <a:cubicBezTo>
                  <a:pt x="4178087" y="2057670"/>
                  <a:pt x="3979943" y="2013667"/>
                  <a:pt x="3710202" y="2056387"/>
                </a:cubicBezTo>
                <a:cubicBezTo>
                  <a:pt x="3440462" y="2099107"/>
                  <a:pt x="3438163" y="2000854"/>
                  <a:pt x="3229608" y="2056387"/>
                </a:cubicBezTo>
                <a:cubicBezTo>
                  <a:pt x="3021053" y="2111920"/>
                  <a:pt x="2845164" y="2006545"/>
                  <a:pt x="2749014" y="2056387"/>
                </a:cubicBezTo>
                <a:cubicBezTo>
                  <a:pt x="2652864" y="2106229"/>
                  <a:pt x="2415145" y="2015894"/>
                  <a:pt x="2268421" y="2056387"/>
                </a:cubicBezTo>
                <a:cubicBezTo>
                  <a:pt x="2121697" y="2096880"/>
                  <a:pt x="2062434" y="2047505"/>
                  <a:pt x="1970910" y="2056387"/>
                </a:cubicBezTo>
                <a:cubicBezTo>
                  <a:pt x="1879386" y="2065269"/>
                  <a:pt x="1439176" y="2047880"/>
                  <a:pt x="1215691" y="2056387"/>
                </a:cubicBezTo>
                <a:cubicBezTo>
                  <a:pt x="992206" y="2064894"/>
                  <a:pt x="551921" y="2033979"/>
                  <a:pt x="94306" y="2056387"/>
                </a:cubicBezTo>
                <a:cubicBezTo>
                  <a:pt x="30335" y="2053541"/>
                  <a:pt x="-135" y="2010494"/>
                  <a:pt x="0" y="1962081"/>
                </a:cubicBezTo>
                <a:cubicBezTo>
                  <a:pt x="-40956" y="1840896"/>
                  <a:pt x="47220" y="1589392"/>
                  <a:pt x="0" y="1476460"/>
                </a:cubicBezTo>
                <a:cubicBezTo>
                  <a:pt x="-47220" y="1363528"/>
                  <a:pt x="18350" y="1100394"/>
                  <a:pt x="0" y="990838"/>
                </a:cubicBezTo>
                <a:cubicBezTo>
                  <a:pt x="-18350" y="881282"/>
                  <a:pt x="21928" y="682513"/>
                  <a:pt x="0" y="542572"/>
                </a:cubicBezTo>
                <a:cubicBezTo>
                  <a:pt x="-21928" y="402631"/>
                  <a:pt x="26973" y="283490"/>
                  <a:pt x="0" y="94306"/>
                </a:cubicBezTo>
                <a:close/>
              </a:path>
              <a:path w="9342779" h="2056387" stroke="0" extrusionOk="0">
                <a:moveTo>
                  <a:pt x="0" y="94306"/>
                </a:moveTo>
                <a:cubicBezTo>
                  <a:pt x="-11650" y="35036"/>
                  <a:pt x="29939" y="4610"/>
                  <a:pt x="94306" y="0"/>
                </a:cubicBezTo>
                <a:cubicBezTo>
                  <a:pt x="327552" y="-56667"/>
                  <a:pt x="592470" y="55980"/>
                  <a:pt x="849525" y="0"/>
                </a:cubicBezTo>
                <a:cubicBezTo>
                  <a:pt x="1106580" y="-55980"/>
                  <a:pt x="1206800" y="6249"/>
                  <a:pt x="1330119" y="0"/>
                </a:cubicBezTo>
                <a:cubicBezTo>
                  <a:pt x="1453438" y="-6249"/>
                  <a:pt x="1593247" y="7942"/>
                  <a:pt x="1719171" y="0"/>
                </a:cubicBezTo>
                <a:cubicBezTo>
                  <a:pt x="1845095" y="-7942"/>
                  <a:pt x="2192431" y="40233"/>
                  <a:pt x="2382848" y="0"/>
                </a:cubicBezTo>
                <a:cubicBezTo>
                  <a:pt x="2573265" y="-40233"/>
                  <a:pt x="2763859" y="45857"/>
                  <a:pt x="2863442" y="0"/>
                </a:cubicBezTo>
                <a:cubicBezTo>
                  <a:pt x="2963025" y="-45857"/>
                  <a:pt x="3290278" y="44246"/>
                  <a:pt x="3618660" y="0"/>
                </a:cubicBezTo>
                <a:cubicBezTo>
                  <a:pt x="3947042" y="-44246"/>
                  <a:pt x="3858822" y="20792"/>
                  <a:pt x="4007712" y="0"/>
                </a:cubicBezTo>
                <a:cubicBezTo>
                  <a:pt x="4156602" y="-20792"/>
                  <a:pt x="4586713" y="3484"/>
                  <a:pt x="4762931" y="0"/>
                </a:cubicBezTo>
                <a:cubicBezTo>
                  <a:pt x="4939149" y="-3484"/>
                  <a:pt x="4955930" y="15108"/>
                  <a:pt x="5060442" y="0"/>
                </a:cubicBezTo>
                <a:cubicBezTo>
                  <a:pt x="5164954" y="-15108"/>
                  <a:pt x="5370235" y="35618"/>
                  <a:pt x="5632577" y="0"/>
                </a:cubicBezTo>
                <a:cubicBezTo>
                  <a:pt x="5894919" y="-35618"/>
                  <a:pt x="5928913" y="28218"/>
                  <a:pt x="6204712" y="0"/>
                </a:cubicBezTo>
                <a:cubicBezTo>
                  <a:pt x="6480512" y="-28218"/>
                  <a:pt x="6531515" y="11858"/>
                  <a:pt x="6685306" y="0"/>
                </a:cubicBezTo>
                <a:cubicBezTo>
                  <a:pt x="6839097" y="-11858"/>
                  <a:pt x="7063295" y="68056"/>
                  <a:pt x="7440525" y="0"/>
                </a:cubicBezTo>
                <a:cubicBezTo>
                  <a:pt x="7817755" y="-68056"/>
                  <a:pt x="7945767" y="47808"/>
                  <a:pt x="8195744" y="0"/>
                </a:cubicBezTo>
                <a:cubicBezTo>
                  <a:pt x="8445721" y="-47808"/>
                  <a:pt x="8482494" y="2612"/>
                  <a:pt x="8584796" y="0"/>
                </a:cubicBezTo>
                <a:cubicBezTo>
                  <a:pt x="8687098" y="-2612"/>
                  <a:pt x="8987702" y="40678"/>
                  <a:pt x="9248473" y="0"/>
                </a:cubicBezTo>
                <a:cubicBezTo>
                  <a:pt x="9299150" y="-2867"/>
                  <a:pt x="9343659" y="30322"/>
                  <a:pt x="9342779" y="94306"/>
                </a:cubicBezTo>
                <a:cubicBezTo>
                  <a:pt x="9366627" y="269814"/>
                  <a:pt x="9289194" y="392551"/>
                  <a:pt x="9342779" y="579928"/>
                </a:cubicBezTo>
                <a:cubicBezTo>
                  <a:pt x="9396364" y="767305"/>
                  <a:pt x="9342631" y="867655"/>
                  <a:pt x="9342779" y="1009516"/>
                </a:cubicBezTo>
                <a:cubicBezTo>
                  <a:pt x="9342927" y="1151377"/>
                  <a:pt x="9308497" y="1265311"/>
                  <a:pt x="9342779" y="1513815"/>
                </a:cubicBezTo>
                <a:cubicBezTo>
                  <a:pt x="9377061" y="1762319"/>
                  <a:pt x="9338839" y="1840939"/>
                  <a:pt x="9342779" y="1962081"/>
                </a:cubicBezTo>
                <a:cubicBezTo>
                  <a:pt x="9344813" y="2018191"/>
                  <a:pt x="9294593" y="2059532"/>
                  <a:pt x="9248473" y="2056387"/>
                </a:cubicBezTo>
                <a:cubicBezTo>
                  <a:pt x="8959575" y="2059182"/>
                  <a:pt x="8805246" y="1994248"/>
                  <a:pt x="8584796" y="2056387"/>
                </a:cubicBezTo>
                <a:cubicBezTo>
                  <a:pt x="8364346" y="2118526"/>
                  <a:pt x="8405861" y="2038732"/>
                  <a:pt x="8287285" y="2056387"/>
                </a:cubicBezTo>
                <a:cubicBezTo>
                  <a:pt x="8168709" y="2074042"/>
                  <a:pt x="7912971" y="2011799"/>
                  <a:pt x="7715150" y="2056387"/>
                </a:cubicBezTo>
                <a:cubicBezTo>
                  <a:pt x="7517329" y="2100975"/>
                  <a:pt x="7502380" y="2038403"/>
                  <a:pt x="7326098" y="2056387"/>
                </a:cubicBezTo>
                <a:cubicBezTo>
                  <a:pt x="7149816" y="2074371"/>
                  <a:pt x="6941215" y="1987232"/>
                  <a:pt x="6662421" y="2056387"/>
                </a:cubicBezTo>
                <a:cubicBezTo>
                  <a:pt x="6383627" y="2125542"/>
                  <a:pt x="6446398" y="2036308"/>
                  <a:pt x="6273369" y="2056387"/>
                </a:cubicBezTo>
                <a:cubicBezTo>
                  <a:pt x="6100340" y="2076466"/>
                  <a:pt x="5769019" y="2039759"/>
                  <a:pt x="5609692" y="2056387"/>
                </a:cubicBezTo>
                <a:cubicBezTo>
                  <a:pt x="5450365" y="2073015"/>
                  <a:pt x="5422691" y="2041755"/>
                  <a:pt x="5312181" y="2056387"/>
                </a:cubicBezTo>
                <a:cubicBezTo>
                  <a:pt x="5201671" y="2071019"/>
                  <a:pt x="4798893" y="2028426"/>
                  <a:pt x="4648504" y="2056387"/>
                </a:cubicBezTo>
                <a:cubicBezTo>
                  <a:pt x="4498115" y="2084348"/>
                  <a:pt x="4438435" y="2023601"/>
                  <a:pt x="4259452" y="2056387"/>
                </a:cubicBezTo>
                <a:cubicBezTo>
                  <a:pt x="4080469" y="2089173"/>
                  <a:pt x="4066042" y="2044609"/>
                  <a:pt x="3961942" y="2056387"/>
                </a:cubicBezTo>
                <a:cubicBezTo>
                  <a:pt x="3857842" y="2068165"/>
                  <a:pt x="3692845" y="2048687"/>
                  <a:pt x="3572889" y="2056387"/>
                </a:cubicBezTo>
                <a:cubicBezTo>
                  <a:pt x="3452933" y="2064087"/>
                  <a:pt x="3172457" y="2028859"/>
                  <a:pt x="2909212" y="2056387"/>
                </a:cubicBezTo>
                <a:cubicBezTo>
                  <a:pt x="2645967" y="2083915"/>
                  <a:pt x="2659103" y="2016213"/>
                  <a:pt x="2520160" y="2056387"/>
                </a:cubicBezTo>
                <a:cubicBezTo>
                  <a:pt x="2381217" y="2096561"/>
                  <a:pt x="2352908" y="2031017"/>
                  <a:pt x="2222650" y="2056387"/>
                </a:cubicBezTo>
                <a:cubicBezTo>
                  <a:pt x="2092392" y="2081757"/>
                  <a:pt x="2010593" y="2031791"/>
                  <a:pt x="1833598" y="2056387"/>
                </a:cubicBezTo>
                <a:cubicBezTo>
                  <a:pt x="1656603" y="2080983"/>
                  <a:pt x="1466766" y="2055249"/>
                  <a:pt x="1353004" y="2056387"/>
                </a:cubicBezTo>
                <a:cubicBezTo>
                  <a:pt x="1239242" y="2057525"/>
                  <a:pt x="946883" y="2005523"/>
                  <a:pt x="780869" y="2056387"/>
                </a:cubicBezTo>
                <a:cubicBezTo>
                  <a:pt x="614855" y="2107251"/>
                  <a:pt x="289899" y="2007312"/>
                  <a:pt x="94306" y="2056387"/>
                </a:cubicBezTo>
                <a:cubicBezTo>
                  <a:pt x="44284" y="2061688"/>
                  <a:pt x="1439" y="2014835"/>
                  <a:pt x="0" y="1962081"/>
                </a:cubicBezTo>
                <a:cubicBezTo>
                  <a:pt x="-222" y="1833404"/>
                  <a:pt x="19148" y="1626301"/>
                  <a:pt x="0" y="1495137"/>
                </a:cubicBezTo>
                <a:cubicBezTo>
                  <a:pt x="-19148" y="1363973"/>
                  <a:pt x="19114" y="1151792"/>
                  <a:pt x="0" y="1009516"/>
                </a:cubicBezTo>
                <a:cubicBezTo>
                  <a:pt x="-19114" y="867240"/>
                  <a:pt x="43599" y="655623"/>
                  <a:pt x="0" y="561250"/>
                </a:cubicBezTo>
                <a:cubicBezTo>
                  <a:pt x="-43599" y="466877"/>
                  <a:pt x="16052" y="223105"/>
                  <a:pt x="0" y="94306"/>
                </a:cubicBez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  <a:ln w="25400">
            <a:solidFill>
              <a:schemeClr val="accent5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>
                      <a:gd name="adj" fmla="val 4586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accent5"/>
              </a:solidFill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E779BEE8-B0D9-0827-D79B-574E8BA465E3}"/>
              </a:ext>
            </a:extLst>
          </p:cNvPr>
          <p:cNvGrpSpPr/>
          <p:nvPr/>
        </p:nvGrpSpPr>
        <p:grpSpPr>
          <a:xfrm>
            <a:off x="2586768" y="2036233"/>
            <a:ext cx="1241248" cy="1331533"/>
            <a:chOff x="5210696" y="4562371"/>
            <a:chExt cx="1241248" cy="1331533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913BD1A6-6BE3-F24E-5D95-24FB148CD0E5}"/>
                </a:ext>
              </a:extLst>
            </p:cNvPr>
            <p:cNvSpPr/>
            <p:nvPr/>
          </p:nvSpPr>
          <p:spPr>
            <a:xfrm>
              <a:off x="5406887" y="4770233"/>
              <a:ext cx="884582" cy="884582"/>
            </a:xfrm>
            <a:custGeom>
              <a:avLst/>
              <a:gdLst>
                <a:gd name="connsiteX0" fmla="*/ 0 w 884582"/>
                <a:gd name="connsiteY0" fmla="*/ 442291 h 884582"/>
                <a:gd name="connsiteX1" fmla="*/ 442291 w 884582"/>
                <a:gd name="connsiteY1" fmla="*/ 0 h 884582"/>
                <a:gd name="connsiteX2" fmla="*/ 884582 w 884582"/>
                <a:gd name="connsiteY2" fmla="*/ 442291 h 884582"/>
                <a:gd name="connsiteX3" fmla="*/ 442291 w 884582"/>
                <a:gd name="connsiteY3" fmla="*/ 884582 h 884582"/>
                <a:gd name="connsiteX4" fmla="*/ 0 w 884582"/>
                <a:gd name="connsiteY4" fmla="*/ 442291 h 884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4582" h="884582" fill="none" extrusionOk="0">
                  <a:moveTo>
                    <a:pt x="0" y="442291"/>
                  </a:moveTo>
                  <a:cubicBezTo>
                    <a:pt x="42195" y="203026"/>
                    <a:pt x="225565" y="-56688"/>
                    <a:pt x="442291" y="0"/>
                  </a:cubicBezTo>
                  <a:cubicBezTo>
                    <a:pt x="614659" y="-11011"/>
                    <a:pt x="839664" y="240310"/>
                    <a:pt x="884582" y="442291"/>
                  </a:cubicBezTo>
                  <a:cubicBezTo>
                    <a:pt x="879064" y="633944"/>
                    <a:pt x="655638" y="927558"/>
                    <a:pt x="442291" y="884582"/>
                  </a:cubicBezTo>
                  <a:cubicBezTo>
                    <a:pt x="233509" y="904450"/>
                    <a:pt x="22407" y="691949"/>
                    <a:pt x="0" y="442291"/>
                  </a:cubicBezTo>
                  <a:close/>
                </a:path>
                <a:path w="884582" h="884582" stroke="0" extrusionOk="0">
                  <a:moveTo>
                    <a:pt x="0" y="442291"/>
                  </a:moveTo>
                  <a:cubicBezTo>
                    <a:pt x="-28900" y="180194"/>
                    <a:pt x="167711" y="11375"/>
                    <a:pt x="442291" y="0"/>
                  </a:cubicBezTo>
                  <a:cubicBezTo>
                    <a:pt x="754851" y="14376"/>
                    <a:pt x="868064" y="198545"/>
                    <a:pt x="884582" y="442291"/>
                  </a:cubicBezTo>
                  <a:cubicBezTo>
                    <a:pt x="867071" y="703662"/>
                    <a:pt x="683896" y="899316"/>
                    <a:pt x="442291" y="884582"/>
                  </a:cubicBezTo>
                  <a:cubicBezTo>
                    <a:pt x="149860" y="858233"/>
                    <a:pt x="46365" y="708716"/>
                    <a:pt x="0" y="442291"/>
                  </a:cubicBez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>
              <a:noFill/>
              <a:prstDash val="dash"/>
              <a:extLst>
                <a:ext uri="{C807C97D-BFC1-408E-A445-0C87EB9F89A2}">
                  <ask:lineSketchStyleProps xmlns:ask="http://schemas.microsoft.com/office/drawing/2018/sketchyshapes" sd="1219033472">
                    <a:prstGeom prst="ellipse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7EDA2C1E-B4C5-EC9E-DE94-8F7A3781801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669178" y="4562371"/>
              <a:ext cx="360000" cy="360000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70ADA62F-4F92-5107-B3D4-42D8C24FA54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210696" y="5032524"/>
              <a:ext cx="360000" cy="360000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21D040D2-FA66-C216-DD01-BD0DF1DED7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960289" y="5393329"/>
              <a:ext cx="360000" cy="360000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55CADB17-E0A8-19F5-E935-D1580F3C7EF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945271" y="4669081"/>
              <a:ext cx="360000" cy="360000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B8794365-927C-87C5-8E2F-7FD95E2E0F5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393085" y="4669081"/>
              <a:ext cx="360000" cy="360000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CB7989B4-BC75-8E66-A7C6-724AB68FC6B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5380410" y="5392498"/>
              <a:ext cx="360000" cy="360000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20C0381A-B1B7-2564-3A98-E233DC920F3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6091944" y="5032524"/>
              <a:ext cx="360000" cy="360000"/>
            </a:xfrm>
            <a:prstGeom prst="rect">
              <a:avLst/>
            </a:prstGeom>
          </p:spPr>
        </p:pic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256BB5BC-844A-EC35-9BA8-F840F2ED271C}"/>
                </a:ext>
              </a:extLst>
            </p:cNvPr>
            <p:cNvGrpSpPr/>
            <p:nvPr/>
          </p:nvGrpSpPr>
          <p:grpSpPr>
            <a:xfrm>
              <a:off x="5650121" y="5495791"/>
              <a:ext cx="398113" cy="398113"/>
              <a:chOff x="7391161" y="5156618"/>
              <a:chExt cx="635000" cy="635000"/>
            </a:xfrm>
          </p:grpSpPr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558A81D4-DD2A-A88E-6EDE-C7257F36D60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7391161" y="5156618"/>
                <a:ext cx="635000" cy="635000"/>
              </a:xfrm>
              <a:prstGeom prst="rect">
                <a:avLst/>
              </a:prstGeom>
            </p:spPr>
          </p:pic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DA2EFBA5-873C-2E24-FBCE-E63C1DC8C222}"/>
                  </a:ext>
                </a:extLst>
              </p:cNvPr>
              <p:cNvGrpSpPr/>
              <p:nvPr/>
            </p:nvGrpSpPr>
            <p:grpSpPr>
              <a:xfrm>
                <a:off x="7524617" y="5342664"/>
                <a:ext cx="368088" cy="368088"/>
                <a:chOff x="8687576" y="5623904"/>
                <a:chExt cx="368088" cy="368088"/>
              </a:xfrm>
            </p:grpSpPr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6E9BD68B-760F-5A10-0339-EB41739FD655}"/>
                    </a:ext>
                  </a:extLst>
                </p:cNvPr>
                <p:cNvSpPr/>
                <p:nvPr/>
              </p:nvSpPr>
              <p:spPr>
                <a:xfrm>
                  <a:off x="8718348" y="5712864"/>
                  <a:ext cx="310284" cy="18219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pic>
              <p:nvPicPr>
                <p:cNvPr id="23" name="Picture 22">
                  <a:extLst>
                    <a:ext uri="{FF2B5EF4-FFF2-40B4-BE49-F238E27FC236}">
                      <a16:creationId xmlns:a16="http://schemas.microsoft.com/office/drawing/2014/main" id="{1549D2D8-4A27-C1A9-F852-D12FAE14FAE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8687576" y="5623904"/>
                  <a:ext cx="368088" cy="368088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95874918-3013-1251-9BFA-6CC62CABB48B}"/>
              </a:ext>
            </a:extLst>
          </p:cNvPr>
          <p:cNvSpPr txBox="1"/>
          <p:nvPr/>
        </p:nvSpPr>
        <p:spPr>
          <a:xfrm>
            <a:off x="9900452" y="1212964"/>
            <a:ext cx="19801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600" b="1" dirty="0">
                <a:solidFill>
                  <a:schemeClr val="accent5"/>
                </a:solidFill>
                <a:latin typeface="Bradley Hand" pitchFamily="2" charset="77"/>
              </a:rPr>
              <a:t>Indexing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3979E14-0CCA-0AE5-66EF-BA4AB2B9E0F3}"/>
              </a:ext>
            </a:extLst>
          </p:cNvPr>
          <p:cNvSpPr txBox="1"/>
          <p:nvPr/>
        </p:nvSpPr>
        <p:spPr>
          <a:xfrm>
            <a:off x="2556948" y="1609384"/>
            <a:ext cx="24206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>
                <a:solidFill>
                  <a:schemeClr val="accent6">
                    <a:lumMod val="10000"/>
                  </a:schemeClr>
                </a:solidFill>
                <a:latin typeface="Bradley Hand" pitchFamily="2" charset="77"/>
              </a:rPr>
              <a:t>Text extraction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33081D7-78D1-CB8F-EE94-6CA06521E4CD}"/>
              </a:ext>
            </a:extLst>
          </p:cNvPr>
          <p:cNvSpPr txBox="1"/>
          <p:nvPr/>
        </p:nvSpPr>
        <p:spPr>
          <a:xfrm>
            <a:off x="4996783" y="1611408"/>
            <a:ext cx="19506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>
                <a:solidFill>
                  <a:schemeClr val="accent6">
                    <a:lumMod val="10000"/>
                  </a:schemeClr>
                </a:solidFill>
                <a:latin typeface="Bradley Hand" pitchFamily="2" charset="77"/>
              </a:rPr>
              <a:t>Chunking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A32CF65-73B6-2658-5606-8D3AF0511D2C}"/>
              </a:ext>
            </a:extLst>
          </p:cNvPr>
          <p:cNvSpPr txBox="1"/>
          <p:nvPr/>
        </p:nvSpPr>
        <p:spPr>
          <a:xfrm>
            <a:off x="6856130" y="1609384"/>
            <a:ext cx="26788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>
                <a:solidFill>
                  <a:schemeClr val="accent6">
                    <a:lumMod val="10000"/>
                  </a:schemeClr>
                </a:solidFill>
                <a:latin typeface="Bradley Hand" pitchFamily="2" charset="77"/>
              </a:rPr>
              <a:t>Embeddings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C5A577E-18FD-AF11-F1C5-BD9C9CFD0233}"/>
              </a:ext>
            </a:extLst>
          </p:cNvPr>
          <p:cNvSpPr txBox="1"/>
          <p:nvPr/>
        </p:nvSpPr>
        <p:spPr>
          <a:xfrm>
            <a:off x="9656441" y="1609384"/>
            <a:ext cx="14584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accent6">
                    <a:lumMod val="10000"/>
                  </a:schemeClr>
                </a:solidFill>
                <a:latin typeface="Bradley Hand" pitchFamily="2" charset="77"/>
              </a:rPr>
              <a:t>Index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4C2AE2DE-D519-F801-D04B-84FBD5F5657D}"/>
              </a:ext>
            </a:extLst>
          </p:cNvPr>
          <p:cNvCxnSpPr/>
          <p:nvPr/>
        </p:nvCxnSpPr>
        <p:spPr>
          <a:xfrm>
            <a:off x="4979505" y="1822906"/>
            <a:ext cx="0" cy="1613997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42">
            <a:extLst>
              <a:ext uri="{FF2B5EF4-FFF2-40B4-BE49-F238E27FC236}">
                <a16:creationId xmlns:a16="http://schemas.microsoft.com/office/drawing/2014/main" id="{7987FAA8-17B9-430F-5119-319755E395DD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154581" y="2368886"/>
            <a:ext cx="635000" cy="635000"/>
          </a:xfrm>
          <a:prstGeom prst="rect">
            <a:avLst/>
          </a:prstGeom>
        </p:spPr>
      </p:pic>
      <p:sp>
        <p:nvSpPr>
          <p:cNvPr id="45" name="Right Arrow 44">
            <a:extLst>
              <a:ext uri="{FF2B5EF4-FFF2-40B4-BE49-F238E27FC236}">
                <a16:creationId xmlns:a16="http://schemas.microsoft.com/office/drawing/2014/main" id="{67C0CF8C-07EA-DFBE-D642-713B1902CC11}"/>
              </a:ext>
            </a:extLst>
          </p:cNvPr>
          <p:cNvSpPr/>
          <p:nvPr/>
        </p:nvSpPr>
        <p:spPr>
          <a:xfrm>
            <a:off x="3828789" y="2566296"/>
            <a:ext cx="360000" cy="278295"/>
          </a:xfrm>
          <a:custGeom>
            <a:avLst/>
            <a:gdLst>
              <a:gd name="connsiteX0" fmla="*/ 0 w 360000"/>
              <a:gd name="connsiteY0" fmla="*/ 69574 h 278295"/>
              <a:gd name="connsiteX1" fmla="*/ 220853 w 360000"/>
              <a:gd name="connsiteY1" fmla="*/ 69574 h 278295"/>
              <a:gd name="connsiteX2" fmla="*/ 220853 w 360000"/>
              <a:gd name="connsiteY2" fmla="*/ 0 h 278295"/>
              <a:gd name="connsiteX3" fmla="*/ 360000 w 360000"/>
              <a:gd name="connsiteY3" fmla="*/ 139148 h 278295"/>
              <a:gd name="connsiteX4" fmla="*/ 220853 w 360000"/>
              <a:gd name="connsiteY4" fmla="*/ 278295 h 278295"/>
              <a:gd name="connsiteX5" fmla="*/ 220853 w 360000"/>
              <a:gd name="connsiteY5" fmla="*/ 208721 h 278295"/>
              <a:gd name="connsiteX6" fmla="*/ 0 w 360000"/>
              <a:gd name="connsiteY6" fmla="*/ 208721 h 278295"/>
              <a:gd name="connsiteX7" fmla="*/ 0 w 360000"/>
              <a:gd name="connsiteY7" fmla="*/ 69574 h 2782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60000" h="278295" fill="none" extrusionOk="0">
                <a:moveTo>
                  <a:pt x="0" y="69574"/>
                </a:moveTo>
                <a:cubicBezTo>
                  <a:pt x="77158" y="78459"/>
                  <a:pt x="146618" y="72520"/>
                  <a:pt x="220853" y="69574"/>
                </a:cubicBezTo>
                <a:cubicBezTo>
                  <a:pt x="218567" y="35460"/>
                  <a:pt x="222634" y="23020"/>
                  <a:pt x="220853" y="0"/>
                </a:cubicBezTo>
                <a:cubicBezTo>
                  <a:pt x="284220" y="75291"/>
                  <a:pt x="310085" y="96212"/>
                  <a:pt x="360000" y="139148"/>
                </a:cubicBezTo>
                <a:cubicBezTo>
                  <a:pt x="301270" y="186262"/>
                  <a:pt x="265501" y="228847"/>
                  <a:pt x="220853" y="278295"/>
                </a:cubicBezTo>
                <a:cubicBezTo>
                  <a:pt x="220884" y="252221"/>
                  <a:pt x="219481" y="235006"/>
                  <a:pt x="220853" y="208721"/>
                </a:cubicBezTo>
                <a:cubicBezTo>
                  <a:pt x="133551" y="197851"/>
                  <a:pt x="48984" y="211019"/>
                  <a:pt x="0" y="208721"/>
                </a:cubicBezTo>
                <a:cubicBezTo>
                  <a:pt x="4037" y="166878"/>
                  <a:pt x="-2048" y="102653"/>
                  <a:pt x="0" y="69574"/>
                </a:cubicBezTo>
                <a:close/>
              </a:path>
              <a:path w="360000" h="278295" stroke="0" extrusionOk="0">
                <a:moveTo>
                  <a:pt x="0" y="69574"/>
                </a:moveTo>
                <a:cubicBezTo>
                  <a:pt x="109132" y="73945"/>
                  <a:pt x="131656" y="65807"/>
                  <a:pt x="220853" y="69574"/>
                </a:cubicBezTo>
                <a:cubicBezTo>
                  <a:pt x="218188" y="55590"/>
                  <a:pt x="221285" y="28011"/>
                  <a:pt x="220853" y="0"/>
                </a:cubicBezTo>
                <a:cubicBezTo>
                  <a:pt x="284752" y="55524"/>
                  <a:pt x="294909" y="71095"/>
                  <a:pt x="360000" y="139148"/>
                </a:cubicBezTo>
                <a:cubicBezTo>
                  <a:pt x="315575" y="190925"/>
                  <a:pt x="266225" y="238420"/>
                  <a:pt x="220853" y="278295"/>
                </a:cubicBezTo>
                <a:cubicBezTo>
                  <a:pt x="219608" y="244848"/>
                  <a:pt x="217757" y="229107"/>
                  <a:pt x="220853" y="208721"/>
                </a:cubicBezTo>
                <a:cubicBezTo>
                  <a:pt x="156766" y="207198"/>
                  <a:pt x="100453" y="212100"/>
                  <a:pt x="0" y="208721"/>
                </a:cubicBezTo>
                <a:cubicBezTo>
                  <a:pt x="-6824" y="164455"/>
                  <a:pt x="968" y="138622"/>
                  <a:pt x="0" y="69574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405A690-E617-EA2F-47B1-645F257C76E7}"/>
              </a:ext>
            </a:extLst>
          </p:cNvPr>
          <p:cNvSpPr txBox="1"/>
          <p:nvPr/>
        </p:nvSpPr>
        <p:spPr>
          <a:xfrm>
            <a:off x="4073615" y="2984387"/>
            <a:ext cx="9040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accent6">
                    <a:lumMod val="10000"/>
                  </a:schemeClr>
                </a:solidFill>
                <a:latin typeface="Bradley Hand" pitchFamily="2" charset="77"/>
              </a:rPr>
              <a:t>Plain text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683A0987-5971-42B5-E3EE-74E3027522D4}"/>
              </a:ext>
            </a:extLst>
          </p:cNvPr>
          <p:cNvCxnSpPr/>
          <p:nvPr/>
        </p:nvCxnSpPr>
        <p:spPr>
          <a:xfrm>
            <a:off x="6858003" y="1812967"/>
            <a:ext cx="0" cy="1613997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Picture 47">
            <a:extLst>
              <a:ext uri="{FF2B5EF4-FFF2-40B4-BE49-F238E27FC236}">
                <a16:creationId xmlns:a16="http://schemas.microsoft.com/office/drawing/2014/main" id="{121CDA52-B94B-B83F-54A6-1DF431948028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150621" y="2098015"/>
            <a:ext cx="252000" cy="252000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4065D279-6098-EECC-DD68-521971633555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511884" y="2098917"/>
            <a:ext cx="252000" cy="252000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0824C821-90EB-F015-3B77-AAEF265E2EFF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846962" y="2098015"/>
            <a:ext cx="252000" cy="252000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DB54DB40-B5FE-1100-5290-E303BBCC213D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208225" y="2098917"/>
            <a:ext cx="252000" cy="252000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199B8082-6B49-8BF5-5C8E-805F04F7D9A9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150621" y="2445131"/>
            <a:ext cx="252000" cy="252000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10436E8C-A42A-A83E-CE2A-579AE6E81C81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511884" y="2446033"/>
            <a:ext cx="252000" cy="252000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241E0128-149A-86CD-307F-AAE4431FFACF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846962" y="2445131"/>
            <a:ext cx="252000" cy="252000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4D10A8CA-E246-E5AF-CDC7-CC7C28DD1965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208225" y="2446033"/>
            <a:ext cx="252000" cy="252000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2B6089AA-1E33-D378-AB67-839E5ED73D6A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150835" y="2792247"/>
            <a:ext cx="252000" cy="252000"/>
          </a:xfrm>
          <a:prstGeom prst="rect">
            <a:avLst/>
          </a:prstGeom>
        </p:spPr>
      </p:pic>
      <p:pic>
        <p:nvPicPr>
          <p:cNvPr id="1024" name="Picture 1023">
            <a:extLst>
              <a:ext uri="{FF2B5EF4-FFF2-40B4-BE49-F238E27FC236}">
                <a16:creationId xmlns:a16="http://schemas.microsoft.com/office/drawing/2014/main" id="{C8C7F694-A5EF-9C2F-07A8-AF228C1CC9A6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512098" y="2793149"/>
            <a:ext cx="252000" cy="252000"/>
          </a:xfrm>
          <a:prstGeom prst="rect">
            <a:avLst/>
          </a:prstGeom>
        </p:spPr>
      </p:pic>
      <p:pic>
        <p:nvPicPr>
          <p:cNvPr id="1025" name="Picture 1024">
            <a:extLst>
              <a:ext uri="{FF2B5EF4-FFF2-40B4-BE49-F238E27FC236}">
                <a16:creationId xmlns:a16="http://schemas.microsoft.com/office/drawing/2014/main" id="{598ECC37-CF76-68AE-CA32-54F249FE2038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847176" y="2792247"/>
            <a:ext cx="252000" cy="252000"/>
          </a:xfrm>
          <a:prstGeom prst="rect">
            <a:avLst/>
          </a:prstGeom>
        </p:spPr>
      </p:pic>
      <p:pic>
        <p:nvPicPr>
          <p:cNvPr id="1027" name="Picture 1026">
            <a:extLst>
              <a:ext uri="{FF2B5EF4-FFF2-40B4-BE49-F238E27FC236}">
                <a16:creationId xmlns:a16="http://schemas.microsoft.com/office/drawing/2014/main" id="{C5C7D6A2-94AB-5575-8238-6E141AAD0A38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208439" y="2793149"/>
            <a:ext cx="252000" cy="252000"/>
          </a:xfrm>
          <a:prstGeom prst="rect">
            <a:avLst/>
          </a:prstGeom>
        </p:spPr>
      </p:pic>
      <p:pic>
        <p:nvPicPr>
          <p:cNvPr id="1029" name="Picture 1028">
            <a:extLst>
              <a:ext uri="{FF2B5EF4-FFF2-40B4-BE49-F238E27FC236}">
                <a16:creationId xmlns:a16="http://schemas.microsoft.com/office/drawing/2014/main" id="{6B50D88A-C3B3-D0A6-E5F3-E9B42100000D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153008" y="3140265"/>
            <a:ext cx="252000" cy="252000"/>
          </a:xfrm>
          <a:prstGeom prst="rect">
            <a:avLst/>
          </a:prstGeom>
        </p:spPr>
      </p:pic>
      <p:pic>
        <p:nvPicPr>
          <p:cNvPr id="1031" name="Picture 1030">
            <a:extLst>
              <a:ext uri="{FF2B5EF4-FFF2-40B4-BE49-F238E27FC236}">
                <a16:creationId xmlns:a16="http://schemas.microsoft.com/office/drawing/2014/main" id="{5E3327AF-E854-9B0B-C8B6-0F1FC5A31170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514271" y="3141167"/>
            <a:ext cx="252000" cy="252000"/>
          </a:xfrm>
          <a:prstGeom prst="rect">
            <a:avLst/>
          </a:prstGeom>
        </p:spPr>
      </p:pic>
      <p:pic>
        <p:nvPicPr>
          <p:cNvPr id="1033" name="Picture 1032">
            <a:extLst>
              <a:ext uri="{FF2B5EF4-FFF2-40B4-BE49-F238E27FC236}">
                <a16:creationId xmlns:a16="http://schemas.microsoft.com/office/drawing/2014/main" id="{7BE2A3D1-1273-5C52-A916-429D0E89C323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498846" y="3141167"/>
            <a:ext cx="252000" cy="252000"/>
          </a:xfrm>
          <a:prstGeom prst="rect">
            <a:avLst/>
          </a:prstGeom>
        </p:spPr>
      </p:pic>
      <p:sp>
        <p:nvSpPr>
          <p:cNvPr id="1034" name="TextBox 1033">
            <a:extLst>
              <a:ext uri="{FF2B5EF4-FFF2-40B4-BE49-F238E27FC236}">
                <a16:creationId xmlns:a16="http://schemas.microsoft.com/office/drawing/2014/main" id="{8FA4DD4C-5AB5-5211-B644-42476D601429}"/>
              </a:ext>
            </a:extLst>
          </p:cNvPr>
          <p:cNvSpPr txBox="1"/>
          <p:nvPr/>
        </p:nvSpPr>
        <p:spPr>
          <a:xfrm>
            <a:off x="5732911" y="3157867"/>
            <a:ext cx="7474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accent6">
                    <a:lumMod val="10000"/>
                  </a:schemeClr>
                </a:solidFill>
                <a:latin typeface="Bradley Hand" pitchFamily="2" charset="77"/>
              </a:rPr>
              <a:t>………….</a:t>
            </a:r>
          </a:p>
        </p:txBody>
      </p:sp>
      <p:pic>
        <p:nvPicPr>
          <p:cNvPr id="1035" name="Picture 1034">
            <a:extLst>
              <a:ext uri="{FF2B5EF4-FFF2-40B4-BE49-F238E27FC236}">
                <a16:creationId xmlns:a16="http://schemas.microsoft.com/office/drawing/2014/main" id="{0C397F10-E990-80B4-DA3C-8CEE1FD69695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974694" y="2490264"/>
            <a:ext cx="432000" cy="432000"/>
          </a:xfrm>
          <a:prstGeom prst="rect">
            <a:avLst/>
          </a:prstGeom>
        </p:spPr>
      </p:pic>
      <p:sp>
        <p:nvSpPr>
          <p:cNvPr id="1037" name="TextBox 1036">
            <a:extLst>
              <a:ext uri="{FF2B5EF4-FFF2-40B4-BE49-F238E27FC236}">
                <a16:creationId xmlns:a16="http://schemas.microsoft.com/office/drawing/2014/main" id="{F98CA34E-1CB5-C5BD-A7A7-9C01A784BEEE}"/>
              </a:ext>
            </a:extLst>
          </p:cNvPr>
          <p:cNvSpPr txBox="1"/>
          <p:nvPr/>
        </p:nvSpPr>
        <p:spPr>
          <a:xfrm>
            <a:off x="7844013" y="2081385"/>
            <a:ext cx="16677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1" dirty="0">
                <a:solidFill>
                  <a:schemeClr val="accent6">
                    <a:lumMod val="10000"/>
                  </a:schemeClr>
                </a:solidFill>
                <a:latin typeface="Bradley Hand" pitchFamily="2" charset="77"/>
              </a:rPr>
              <a:t>[</a:t>
            </a:r>
            <a:r>
              <a:rPr lang="en-GB" sz="1100" dirty="0">
                <a:solidFill>
                  <a:schemeClr val="accent6">
                    <a:lumMod val="10000"/>
                  </a:schemeClr>
                </a:solidFill>
                <a:latin typeface="Bradley Hand" pitchFamily="2" charset="77"/>
              </a:rPr>
              <a:t>-0.004828, -0.02983</a:t>
            </a:r>
            <a:r>
              <a:rPr lang="en-GB" sz="1400" b="1" dirty="0">
                <a:solidFill>
                  <a:schemeClr val="accent6">
                    <a:lumMod val="10000"/>
                  </a:schemeClr>
                </a:solidFill>
                <a:latin typeface="Bradley Hand" pitchFamily="2" charset="77"/>
              </a:rPr>
              <a:t>]</a:t>
            </a:r>
            <a:endParaRPr lang="en-GB" sz="1100" b="1" dirty="0">
              <a:solidFill>
                <a:schemeClr val="accent6">
                  <a:lumMod val="10000"/>
                </a:schemeClr>
              </a:solidFill>
              <a:latin typeface="Bradley Hand" pitchFamily="2" charset="77"/>
            </a:endParaRPr>
          </a:p>
        </p:txBody>
      </p:sp>
      <p:pic>
        <p:nvPicPr>
          <p:cNvPr id="1045" name="Picture 1044">
            <a:extLst>
              <a:ext uri="{FF2B5EF4-FFF2-40B4-BE49-F238E27FC236}">
                <a16:creationId xmlns:a16="http://schemas.microsoft.com/office/drawing/2014/main" id="{BE53D07D-BCEF-CDD8-2C6A-0252CCB25AFB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466005" y="2519106"/>
            <a:ext cx="360000" cy="360000"/>
          </a:xfrm>
          <a:prstGeom prst="rect">
            <a:avLst/>
          </a:prstGeom>
        </p:spPr>
      </p:pic>
      <p:sp>
        <p:nvSpPr>
          <p:cNvPr id="1046" name="TextBox 1045">
            <a:extLst>
              <a:ext uri="{FF2B5EF4-FFF2-40B4-BE49-F238E27FC236}">
                <a16:creationId xmlns:a16="http://schemas.microsoft.com/office/drawing/2014/main" id="{33817246-4497-B399-087B-13874069D19F}"/>
              </a:ext>
            </a:extLst>
          </p:cNvPr>
          <p:cNvSpPr txBox="1"/>
          <p:nvPr/>
        </p:nvSpPr>
        <p:spPr>
          <a:xfrm>
            <a:off x="7844013" y="2332882"/>
            <a:ext cx="16677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1" dirty="0">
                <a:solidFill>
                  <a:schemeClr val="accent6">
                    <a:lumMod val="10000"/>
                  </a:schemeClr>
                </a:solidFill>
                <a:latin typeface="Bradley Hand" pitchFamily="2" charset="77"/>
              </a:rPr>
              <a:t>[</a:t>
            </a:r>
            <a:r>
              <a:rPr lang="en-GB" sz="1100" dirty="0">
                <a:solidFill>
                  <a:schemeClr val="accent6">
                    <a:lumMod val="10000"/>
                  </a:schemeClr>
                </a:solidFill>
                <a:latin typeface="Bradley Hand" pitchFamily="2" charset="77"/>
              </a:rPr>
              <a:t>-0.004828, -0.02983</a:t>
            </a:r>
            <a:r>
              <a:rPr lang="en-GB" sz="1400" b="1" dirty="0">
                <a:solidFill>
                  <a:schemeClr val="accent6">
                    <a:lumMod val="10000"/>
                  </a:schemeClr>
                </a:solidFill>
                <a:latin typeface="Bradley Hand" pitchFamily="2" charset="77"/>
              </a:rPr>
              <a:t>]</a:t>
            </a:r>
            <a:endParaRPr lang="en-GB" sz="1100" b="1" dirty="0">
              <a:solidFill>
                <a:schemeClr val="accent6">
                  <a:lumMod val="10000"/>
                </a:schemeClr>
              </a:solidFill>
              <a:latin typeface="Bradley Hand" pitchFamily="2" charset="77"/>
            </a:endParaRPr>
          </a:p>
        </p:txBody>
      </p:sp>
      <p:sp>
        <p:nvSpPr>
          <p:cNvPr id="1047" name="TextBox 1046">
            <a:extLst>
              <a:ext uri="{FF2B5EF4-FFF2-40B4-BE49-F238E27FC236}">
                <a16:creationId xmlns:a16="http://schemas.microsoft.com/office/drawing/2014/main" id="{6ED7E389-E93A-49F8-AEEB-C54B9CAD955B}"/>
              </a:ext>
            </a:extLst>
          </p:cNvPr>
          <p:cNvSpPr txBox="1"/>
          <p:nvPr/>
        </p:nvSpPr>
        <p:spPr>
          <a:xfrm>
            <a:off x="7843569" y="2588033"/>
            <a:ext cx="16677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1" dirty="0">
                <a:solidFill>
                  <a:schemeClr val="accent6">
                    <a:lumMod val="10000"/>
                  </a:schemeClr>
                </a:solidFill>
                <a:latin typeface="Bradley Hand" pitchFamily="2" charset="77"/>
              </a:rPr>
              <a:t>[</a:t>
            </a:r>
            <a:r>
              <a:rPr lang="en-GB" sz="1100" dirty="0">
                <a:solidFill>
                  <a:schemeClr val="accent6">
                    <a:lumMod val="10000"/>
                  </a:schemeClr>
                </a:solidFill>
                <a:latin typeface="Bradley Hand" pitchFamily="2" charset="77"/>
              </a:rPr>
              <a:t>-0.004828, -0.02983</a:t>
            </a:r>
            <a:r>
              <a:rPr lang="en-GB" sz="1400" b="1" dirty="0">
                <a:solidFill>
                  <a:schemeClr val="accent6">
                    <a:lumMod val="10000"/>
                  </a:schemeClr>
                </a:solidFill>
                <a:latin typeface="Bradley Hand" pitchFamily="2" charset="77"/>
              </a:rPr>
              <a:t>]</a:t>
            </a:r>
            <a:endParaRPr lang="en-GB" sz="1100" b="1" dirty="0">
              <a:solidFill>
                <a:schemeClr val="accent6">
                  <a:lumMod val="10000"/>
                </a:schemeClr>
              </a:solidFill>
              <a:latin typeface="Bradley Hand" pitchFamily="2" charset="77"/>
            </a:endParaRPr>
          </a:p>
        </p:txBody>
      </p:sp>
      <p:sp>
        <p:nvSpPr>
          <p:cNvPr id="1048" name="TextBox 1047">
            <a:extLst>
              <a:ext uri="{FF2B5EF4-FFF2-40B4-BE49-F238E27FC236}">
                <a16:creationId xmlns:a16="http://schemas.microsoft.com/office/drawing/2014/main" id="{C13C2B97-E789-7CEC-9FDC-2DAD47575977}"/>
              </a:ext>
            </a:extLst>
          </p:cNvPr>
          <p:cNvSpPr txBox="1"/>
          <p:nvPr/>
        </p:nvSpPr>
        <p:spPr>
          <a:xfrm>
            <a:off x="7843125" y="2821474"/>
            <a:ext cx="16677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1" dirty="0">
                <a:solidFill>
                  <a:schemeClr val="accent6">
                    <a:lumMod val="10000"/>
                  </a:schemeClr>
                </a:solidFill>
                <a:latin typeface="Bradley Hand" pitchFamily="2" charset="77"/>
              </a:rPr>
              <a:t>[</a:t>
            </a:r>
            <a:r>
              <a:rPr lang="en-GB" sz="1100" dirty="0">
                <a:solidFill>
                  <a:schemeClr val="accent6">
                    <a:lumMod val="10000"/>
                  </a:schemeClr>
                </a:solidFill>
                <a:latin typeface="Bradley Hand" pitchFamily="2" charset="77"/>
              </a:rPr>
              <a:t>-0.004828, -0.02983</a:t>
            </a:r>
            <a:r>
              <a:rPr lang="en-GB" sz="1400" b="1" dirty="0">
                <a:solidFill>
                  <a:schemeClr val="accent6">
                    <a:lumMod val="10000"/>
                  </a:schemeClr>
                </a:solidFill>
                <a:latin typeface="Bradley Hand" pitchFamily="2" charset="77"/>
              </a:rPr>
              <a:t>]</a:t>
            </a:r>
            <a:endParaRPr lang="en-GB" sz="1100" b="1" dirty="0">
              <a:solidFill>
                <a:schemeClr val="accent6">
                  <a:lumMod val="10000"/>
                </a:schemeClr>
              </a:solidFill>
              <a:latin typeface="Bradley Hand" pitchFamily="2" charset="77"/>
            </a:endParaRPr>
          </a:p>
        </p:txBody>
      </p:sp>
      <p:sp>
        <p:nvSpPr>
          <p:cNvPr id="1049" name="TextBox 1048">
            <a:extLst>
              <a:ext uri="{FF2B5EF4-FFF2-40B4-BE49-F238E27FC236}">
                <a16:creationId xmlns:a16="http://schemas.microsoft.com/office/drawing/2014/main" id="{2B32FAF1-52A1-335C-4081-36FE0EB0A773}"/>
              </a:ext>
            </a:extLst>
          </p:cNvPr>
          <p:cNvSpPr txBox="1"/>
          <p:nvPr/>
        </p:nvSpPr>
        <p:spPr>
          <a:xfrm>
            <a:off x="7842681" y="3059063"/>
            <a:ext cx="16677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1" dirty="0">
                <a:solidFill>
                  <a:schemeClr val="accent6">
                    <a:lumMod val="10000"/>
                  </a:schemeClr>
                </a:solidFill>
                <a:latin typeface="Bradley Hand" pitchFamily="2" charset="77"/>
              </a:rPr>
              <a:t>[</a:t>
            </a:r>
            <a:r>
              <a:rPr lang="en-GB" sz="1100" dirty="0">
                <a:solidFill>
                  <a:schemeClr val="accent6">
                    <a:lumMod val="10000"/>
                  </a:schemeClr>
                </a:solidFill>
                <a:latin typeface="Bradley Hand" pitchFamily="2" charset="77"/>
              </a:rPr>
              <a:t>-0.004828, -0.02983</a:t>
            </a:r>
            <a:r>
              <a:rPr lang="en-GB" sz="1400" b="1" dirty="0">
                <a:solidFill>
                  <a:schemeClr val="accent6">
                    <a:lumMod val="10000"/>
                  </a:schemeClr>
                </a:solidFill>
                <a:latin typeface="Bradley Hand" pitchFamily="2" charset="77"/>
              </a:rPr>
              <a:t>]</a:t>
            </a:r>
            <a:endParaRPr lang="en-GB" sz="1100" b="1" dirty="0">
              <a:solidFill>
                <a:schemeClr val="accent6">
                  <a:lumMod val="10000"/>
                </a:schemeClr>
              </a:solidFill>
              <a:latin typeface="Bradley Hand" pitchFamily="2" charset="77"/>
            </a:endParaRPr>
          </a:p>
        </p:txBody>
      </p:sp>
      <p:cxnSp>
        <p:nvCxnSpPr>
          <p:cNvPr id="1050" name="Straight Connector 1049">
            <a:extLst>
              <a:ext uri="{FF2B5EF4-FFF2-40B4-BE49-F238E27FC236}">
                <a16:creationId xmlns:a16="http://schemas.microsoft.com/office/drawing/2014/main" id="{B143A82E-A2B6-7612-7C85-82E3C61057E3}"/>
              </a:ext>
            </a:extLst>
          </p:cNvPr>
          <p:cNvCxnSpPr/>
          <p:nvPr/>
        </p:nvCxnSpPr>
        <p:spPr>
          <a:xfrm>
            <a:off x="9534942" y="1814405"/>
            <a:ext cx="0" cy="1613997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52" name="Picture 1051">
            <a:extLst>
              <a:ext uri="{FF2B5EF4-FFF2-40B4-BE49-F238E27FC236}">
                <a16:creationId xmlns:a16="http://schemas.microsoft.com/office/drawing/2014/main" id="{876FFB71-D201-B714-491F-111F58C20757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1246734" y="2352835"/>
            <a:ext cx="635000" cy="635000"/>
          </a:xfrm>
          <a:prstGeom prst="rect">
            <a:avLst/>
          </a:prstGeom>
        </p:spPr>
      </p:pic>
      <p:pic>
        <p:nvPicPr>
          <p:cNvPr id="1055" name="Picture 1054">
            <a:extLst>
              <a:ext uri="{FF2B5EF4-FFF2-40B4-BE49-F238E27FC236}">
                <a16:creationId xmlns:a16="http://schemas.microsoft.com/office/drawing/2014/main" id="{B510A079-09CA-B6B3-7D6E-55C8FF83EA0B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9634066" y="2936366"/>
            <a:ext cx="360000" cy="360000"/>
          </a:xfrm>
          <a:prstGeom prst="rect">
            <a:avLst/>
          </a:prstGeom>
        </p:spPr>
      </p:pic>
      <p:pic>
        <p:nvPicPr>
          <p:cNvPr id="1056" name="Picture 1055">
            <a:extLst>
              <a:ext uri="{FF2B5EF4-FFF2-40B4-BE49-F238E27FC236}">
                <a16:creationId xmlns:a16="http://schemas.microsoft.com/office/drawing/2014/main" id="{1210B5C3-1B0D-F005-E58A-371913B4B443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634066" y="2550381"/>
            <a:ext cx="360000" cy="360000"/>
          </a:xfrm>
          <a:prstGeom prst="rect">
            <a:avLst/>
          </a:prstGeom>
        </p:spPr>
      </p:pic>
      <p:pic>
        <p:nvPicPr>
          <p:cNvPr id="1057" name="Picture 1056">
            <a:extLst>
              <a:ext uri="{FF2B5EF4-FFF2-40B4-BE49-F238E27FC236}">
                <a16:creationId xmlns:a16="http://schemas.microsoft.com/office/drawing/2014/main" id="{3274A219-C4EA-DBCF-589A-E464BE3F70BF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634066" y="2164396"/>
            <a:ext cx="360000" cy="360000"/>
          </a:xfrm>
          <a:prstGeom prst="rect">
            <a:avLst/>
          </a:prstGeom>
        </p:spPr>
      </p:pic>
      <p:sp>
        <p:nvSpPr>
          <p:cNvPr id="1058" name="TextBox 1057">
            <a:extLst>
              <a:ext uri="{FF2B5EF4-FFF2-40B4-BE49-F238E27FC236}">
                <a16:creationId xmlns:a16="http://schemas.microsoft.com/office/drawing/2014/main" id="{A96093A3-1148-09A0-E196-9FABA20E8CA1}"/>
              </a:ext>
            </a:extLst>
          </p:cNvPr>
          <p:cNvSpPr txBox="1"/>
          <p:nvPr/>
        </p:nvSpPr>
        <p:spPr>
          <a:xfrm>
            <a:off x="9939155" y="2255591"/>
            <a:ext cx="13394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solidFill>
                  <a:schemeClr val="accent6">
                    <a:lumMod val="10000"/>
                  </a:schemeClr>
                </a:solidFill>
                <a:latin typeface="Bradley Hand" pitchFamily="2" charset="77"/>
              </a:rPr>
              <a:t>Chunk payload</a:t>
            </a:r>
          </a:p>
        </p:txBody>
      </p:sp>
      <p:sp>
        <p:nvSpPr>
          <p:cNvPr id="1059" name="TextBox 1058">
            <a:extLst>
              <a:ext uri="{FF2B5EF4-FFF2-40B4-BE49-F238E27FC236}">
                <a16:creationId xmlns:a16="http://schemas.microsoft.com/office/drawing/2014/main" id="{2AE6A268-9044-B76D-B8F5-3B647DB702D8}"/>
              </a:ext>
            </a:extLst>
          </p:cNvPr>
          <p:cNvSpPr txBox="1"/>
          <p:nvPr/>
        </p:nvSpPr>
        <p:spPr>
          <a:xfrm>
            <a:off x="9933650" y="2651515"/>
            <a:ext cx="18635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solidFill>
                  <a:schemeClr val="accent6">
                    <a:lumMod val="10000"/>
                  </a:schemeClr>
                </a:solidFill>
                <a:latin typeface="Bradley Hand" pitchFamily="2" charset="77"/>
              </a:rPr>
              <a:t>Chunk Embeddings</a:t>
            </a:r>
          </a:p>
        </p:txBody>
      </p:sp>
      <p:sp>
        <p:nvSpPr>
          <p:cNvPr id="1060" name="TextBox 1059">
            <a:extLst>
              <a:ext uri="{FF2B5EF4-FFF2-40B4-BE49-F238E27FC236}">
                <a16:creationId xmlns:a16="http://schemas.microsoft.com/office/drawing/2014/main" id="{8DF569AA-BC84-620A-31CC-35FBE59BA48D}"/>
              </a:ext>
            </a:extLst>
          </p:cNvPr>
          <p:cNvSpPr txBox="1"/>
          <p:nvPr/>
        </p:nvSpPr>
        <p:spPr>
          <a:xfrm>
            <a:off x="9982785" y="2991637"/>
            <a:ext cx="13394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solidFill>
                  <a:schemeClr val="accent6">
                    <a:lumMod val="10000"/>
                  </a:schemeClr>
                </a:solidFill>
                <a:latin typeface="Bradley Hand" pitchFamily="2" charset="77"/>
              </a:rPr>
              <a:t>Metadata</a:t>
            </a:r>
          </a:p>
        </p:txBody>
      </p:sp>
      <p:sp>
        <p:nvSpPr>
          <p:cNvPr id="1062" name="Rounded Rectangle 1061">
            <a:extLst>
              <a:ext uri="{FF2B5EF4-FFF2-40B4-BE49-F238E27FC236}">
                <a16:creationId xmlns:a16="http://schemas.microsoft.com/office/drawing/2014/main" id="{ECB8CD18-15A4-37E5-DD1D-18FAB560C7E7}"/>
              </a:ext>
            </a:extLst>
          </p:cNvPr>
          <p:cNvSpPr/>
          <p:nvPr/>
        </p:nvSpPr>
        <p:spPr>
          <a:xfrm>
            <a:off x="2537793" y="4223406"/>
            <a:ext cx="4118110" cy="2056387"/>
          </a:xfrm>
          <a:custGeom>
            <a:avLst/>
            <a:gdLst>
              <a:gd name="connsiteX0" fmla="*/ 0 w 4118110"/>
              <a:gd name="connsiteY0" fmla="*/ 94306 h 2056387"/>
              <a:gd name="connsiteX1" fmla="*/ 94306 w 4118110"/>
              <a:gd name="connsiteY1" fmla="*/ 0 h 2056387"/>
              <a:gd name="connsiteX2" fmla="*/ 616368 w 4118110"/>
              <a:gd name="connsiteY2" fmla="*/ 0 h 2056387"/>
              <a:gd name="connsiteX3" fmla="*/ 1059840 w 4118110"/>
              <a:gd name="connsiteY3" fmla="*/ 0 h 2056387"/>
              <a:gd name="connsiteX4" fmla="*/ 1660492 w 4118110"/>
              <a:gd name="connsiteY4" fmla="*/ 0 h 2056387"/>
              <a:gd name="connsiteX5" fmla="*/ 2143259 w 4118110"/>
              <a:gd name="connsiteY5" fmla="*/ 0 h 2056387"/>
              <a:gd name="connsiteX6" fmla="*/ 2586730 w 4118110"/>
              <a:gd name="connsiteY6" fmla="*/ 0 h 2056387"/>
              <a:gd name="connsiteX7" fmla="*/ 3069497 w 4118110"/>
              <a:gd name="connsiteY7" fmla="*/ 0 h 2056387"/>
              <a:gd name="connsiteX8" fmla="*/ 4023804 w 4118110"/>
              <a:gd name="connsiteY8" fmla="*/ 0 h 2056387"/>
              <a:gd name="connsiteX9" fmla="*/ 4118110 w 4118110"/>
              <a:gd name="connsiteY9" fmla="*/ 94306 h 2056387"/>
              <a:gd name="connsiteX10" fmla="*/ 4118110 w 4118110"/>
              <a:gd name="connsiteY10" fmla="*/ 523894 h 2056387"/>
              <a:gd name="connsiteX11" fmla="*/ 4118110 w 4118110"/>
              <a:gd name="connsiteY11" fmla="*/ 972160 h 2056387"/>
              <a:gd name="connsiteX12" fmla="*/ 4118110 w 4118110"/>
              <a:gd name="connsiteY12" fmla="*/ 1439104 h 2056387"/>
              <a:gd name="connsiteX13" fmla="*/ 4118110 w 4118110"/>
              <a:gd name="connsiteY13" fmla="*/ 1962081 h 2056387"/>
              <a:gd name="connsiteX14" fmla="*/ 4023804 w 4118110"/>
              <a:gd name="connsiteY14" fmla="*/ 2056387 h 2056387"/>
              <a:gd name="connsiteX15" fmla="*/ 3462447 w 4118110"/>
              <a:gd name="connsiteY15" fmla="*/ 2056387 h 2056387"/>
              <a:gd name="connsiteX16" fmla="*/ 2861795 w 4118110"/>
              <a:gd name="connsiteY16" fmla="*/ 2056387 h 2056387"/>
              <a:gd name="connsiteX17" fmla="*/ 2339733 w 4118110"/>
              <a:gd name="connsiteY17" fmla="*/ 2056387 h 2056387"/>
              <a:gd name="connsiteX18" fmla="*/ 1739082 w 4118110"/>
              <a:gd name="connsiteY18" fmla="*/ 2056387 h 2056387"/>
              <a:gd name="connsiteX19" fmla="*/ 1256315 w 4118110"/>
              <a:gd name="connsiteY19" fmla="*/ 2056387 h 2056387"/>
              <a:gd name="connsiteX20" fmla="*/ 694958 w 4118110"/>
              <a:gd name="connsiteY20" fmla="*/ 2056387 h 2056387"/>
              <a:gd name="connsiteX21" fmla="*/ 94306 w 4118110"/>
              <a:gd name="connsiteY21" fmla="*/ 2056387 h 2056387"/>
              <a:gd name="connsiteX22" fmla="*/ 0 w 4118110"/>
              <a:gd name="connsiteY22" fmla="*/ 1962081 h 2056387"/>
              <a:gd name="connsiteX23" fmla="*/ 0 w 4118110"/>
              <a:gd name="connsiteY23" fmla="*/ 1476460 h 2056387"/>
              <a:gd name="connsiteX24" fmla="*/ 0 w 4118110"/>
              <a:gd name="connsiteY24" fmla="*/ 1028194 h 2056387"/>
              <a:gd name="connsiteX25" fmla="*/ 0 w 4118110"/>
              <a:gd name="connsiteY25" fmla="*/ 598605 h 2056387"/>
              <a:gd name="connsiteX26" fmla="*/ 0 w 4118110"/>
              <a:gd name="connsiteY26" fmla="*/ 94306 h 2056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4118110" h="2056387" fill="none" extrusionOk="0">
                <a:moveTo>
                  <a:pt x="0" y="94306"/>
                </a:moveTo>
                <a:cubicBezTo>
                  <a:pt x="-658" y="28559"/>
                  <a:pt x="44253" y="1279"/>
                  <a:pt x="94306" y="0"/>
                </a:cubicBezTo>
                <a:cubicBezTo>
                  <a:pt x="249253" y="-50888"/>
                  <a:pt x="469952" y="50400"/>
                  <a:pt x="616368" y="0"/>
                </a:cubicBezTo>
                <a:cubicBezTo>
                  <a:pt x="762784" y="-50400"/>
                  <a:pt x="870647" y="38522"/>
                  <a:pt x="1059840" y="0"/>
                </a:cubicBezTo>
                <a:cubicBezTo>
                  <a:pt x="1249033" y="-38522"/>
                  <a:pt x="1461912" y="68418"/>
                  <a:pt x="1660492" y="0"/>
                </a:cubicBezTo>
                <a:cubicBezTo>
                  <a:pt x="1859072" y="-68418"/>
                  <a:pt x="1949918" y="18324"/>
                  <a:pt x="2143259" y="0"/>
                </a:cubicBezTo>
                <a:cubicBezTo>
                  <a:pt x="2336600" y="-18324"/>
                  <a:pt x="2473451" y="28940"/>
                  <a:pt x="2586730" y="0"/>
                </a:cubicBezTo>
                <a:cubicBezTo>
                  <a:pt x="2700009" y="-28940"/>
                  <a:pt x="2885562" y="34232"/>
                  <a:pt x="3069497" y="0"/>
                </a:cubicBezTo>
                <a:cubicBezTo>
                  <a:pt x="3253432" y="-34232"/>
                  <a:pt x="3581739" y="38524"/>
                  <a:pt x="4023804" y="0"/>
                </a:cubicBezTo>
                <a:cubicBezTo>
                  <a:pt x="4078734" y="-753"/>
                  <a:pt x="4116559" y="52967"/>
                  <a:pt x="4118110" y="94306"/>
                </a:cubicBezTo>
                <a:cubicBezTo>
                  <a:pt x="4120439" y="309080"/>
                  <a:pt x="4070186" y="337320"/>
                  <a:pt x="4118110" y="523894"/>
                </a:cubicBezTo>
                <a:cubicBezTo>
                  <a:pt x="4166034" y="710468"/>
                  <a:pt x="4106781" y="766943"/>
                  <a:pt x="4118110" y="972160"/>
                </a:cubicBezTo>
                <a:cubicBezTo>
                  <a:pt x="4129439" y="1177377"/>
                  <a:pt x="4113461" y="1217041"/>
                  <a:pt x="4118110" y="1439104"/>
                </a:cubicBezTo>
                <a:cubicBezTo>
                  <a:pt x="4122759" y="1661167"/>
                  <a:pt x="4055965" y="1708261"/>
                  <a:pt x="4118110" y="1962081"/>
                </a:cubicBezTo>
                <a:cubicBezTo>
                  <a:pt x="4120172" y="2019466"/>
                  <a:pt x="4077327" y="2057057"/>
                  <a:pt x="4023804" y="2056387"/>
                </a:cubicBezTo>
                <a:cubicBezTo>
                  <a:pt x="3846465" y="2098511"/>
                  <a:pt x="3678503" y="2024152"/>
                  <a:pt x="3462447" y="2056387"/>
                </a:cubicBezTo>
                <a:cubicBezTo>
                  <a:pt x="3246391" y="2088622"/>
                  <a:pt x="2997392" y="2004349"/>
                  <a:pt x="2861795" y="2056387"/>
                </a:cubicBezTo>
                <a:cubicBezTo>
                  <a:pt x="2726198" y="2108425"/>
                  <a:pt x="2456829" y="2037672"/>
                  <a:pt x="2339733" y="2056387"/>
                </a:cubicBezTo>
                <a:cubicBezTo>
                  <a:pt x="2222637" y="2075102"/>
                  <a:pt x="1993354" y="2053387"/>
                  <a:pt x="1739082" y="2056387"/>
                </a:cubicBezTo>
                <a:cubicBezTo>
                  <a:pt x="1484810" y="2059387"/>
                  <a:pt x="1476538" y="2000411"/>
                  <a:pt x="1256315" y="2056387"/>
                </a:cubicBezTo>
                <a:cubicBezTo>
                  <a:pt x="1036092" y="2112363"/>
                  <a:pt x="874260" y="2015615"/>
                  <a:pt x="694958" y="2056387"/>
                </a:cubicBezTo>
                <a:cubicBezTo>
                  <a:pt x="515656" y="2097159"/>
                  <a:pt x="281839" y="2012320"/>
                  <a:pt x="94306" y="2056387"/>
                </a:cubicBezTo>
                <a:cubicBezTo>
                  <a:pt x="44490" y="2052855"/>
                  <a:pt x="10719" y="2005730"/>
                  <a:pt x="0" y="1962081"/>
                </a:cubicBezTo>
                <a:cubicBezTo>
                  <a:pt x="-56024" y="1754872"/>
                  <a:pt x="18293" y="1667127"/>
                  <a:pt x="0" y="1476460"/>
                </a:cubicBezTo>
                <a:cubicBezTo>
                  <a:pt x="-18293" y="1285793"/>
                  <a:pt x="26448" y="1172253"/>
                  <a:pt x="0" y="1028194"/>
                </a:cubicBezTo>
                <a:cubicBezTo>
                  <a:pt x="-26448" y="884135"/>
                  <a:pt x="31166" y="780580"/>
                  <a:pt x="0" y="598605"/>
                </a:cubicBezTo>
                <a:cubicBezTo>
                  <a:pt x="-31166" y="416630"/>
                  <a:pt x="8553" y="312350"/>
                  <a:pt x="0" y="94306"/>
                </a:cubicBezTo>
                <a:close/>
              </a:path>
              <a:path w="4118110" h="2056387" stroke="0" extrusionOk="0">
                <a:moveTo>
                  <a:pt x="0" y="94306"/>
                </a:moveTo>
                <a:cubicBezTo>
                  <a:pt x="-11650" y="35036"/>
                  <a:pt x="29939" y="4610"/>
                  <a:pt x="94306" y="0"/>
                </a:cubicBezTo>
                <a:cubicBezTo>
                  <a:pt x="285582" y="-48959"/>
                  <a:pt x="592855" y="46443"/>
                  <a:pt x="734253" y="0"/>
                </a:cubicBezTo>
                <a:cubicBezTo>
                  <a:pt x="875651" y="-46443"/>
                  <a:pt x="1069255" y="4695"/>
                  <a:pt x="1256315" y="0"/>
                </a:cubicBezTo>
                <a:cubicBezTo>
                  <a:pt x="1443375" y="-4695"/>
                  <a:pt x="1614841" y="7126"/>
                  <a:pt x="1739082" y="0"/>
                </a:cubicBezTo>
                <a:cubicBezTo>
                  <a:pt x="1863323" y="-7126"/>
                  <a:pt x="2109416" y="23949"/>
                  <a:pt x="2339733" y="0"/>
                </a:cubicBezTo>
                <a:cubicBezTo>
                  <a:pt x="2570050" y="-23949"/>
                  <a:pt x="2622392" y="52507"/>
                  <a:pt x="2861795" y="0"/>
                </a:cubicBezTo>
                <a:cubicBezTo>
                  <a:pt x="3101198" y="-52507"/>
                  <a:pt x="3356901" y="32110"/>
                  <a:pt x="3501742" y="0"/>
                </a:cubicBezTo>
                <a:cubicBezTo>
                  <a:pt x="3646583" y="-32110"/>
                  <a:pt x="3765539" y="51224"/>
                  <a:pt x="4023804" y="0"/>
                </a:cubicBezTo>
                <a:cubicBezTo>
                  <a:pt x="4073712" y="3600"/>
                  <a:pt x="4113190" y="36515"/>
                  <a:pt x="4118110" y="94306"/>
                </a:cubicBezTo>
                <a:cubicBezTo>
                  <a:pt x="4153858" y="286775"/>
                  <a:pt x="4105517" y="367419"/>
                  <a:pt x="4118110" y="523894"/>
                </a:cubicBezTo>
                <a:cubicBezTo>
                  <a:pt x="4130703" y="680369"/>
                  <a:pt x="4075136" y="879583"/>
                  <a:pt x="4118110" y="990838"/>
                </a:cubicBezTo>
                <a:cubicBezTo>
                  <a:pt x="4161084" y="1102093"/>
                  <a:pt x="4085644" y="1231492"/>
                  <a:pt x="4118110" y="1439104"/>
                </a:cubicBezTo>
                <a:cubicBezTo>
                  <a:pt x="4150576" y="1646716"/>
                  <a:pt x="4102161" y="1801950"/>
                  <a:pt x="4118110" y="1962081"/>
                </a:cubicBezTo>
                <a:cubicBezTo>
                  <a:pt x="4124543" y="2006179"/>
                  <a:pt x="4074078" y="2055687"/>
                  <a:pt x="4023804" y="2056387"/>
                </a:cubicBezTo>
                <a:cubicBezTo>
                  <a:pt x="3888791" y="2079472"/>
                  <a:pt x="3721165" y="2055718"/>
                  <a:pt x="3462447" y="2056387"/>
                </a:cubicBezTo>
                <a:cubicBezTo>
                  <a:pt x="3203729" y="2057056"/>
                  <a:pt x="3012097" y="2023513"/>
                  <a:pt x="2822500" y="2056387"/>
                </a:cubicBezTo>
                <a:cubicBezTo>
                  <a:pt x="2632903" y="2089261"/>
                  <a:pt x="2519009" y="2023002"/>
                  <a:pt x="2261143" y="2056387"/>
                </a:cubicBezTo>
                <a:cubicBezTo>
                  <a:pt x="2003277" y="2089772"/>
                  <a:pt x="2031151" y="2022641"/>
                  <a:pt x="1817672" y="2056387"/>
                </a:cubicBezTo>
                <a:cubicBezTo>
                  <a:pt x="1604193" y="2090133"/>
                  <a:pt x="1487116" y="2028516"/>
                  <a:pt x="1334905" y="2056387"/>
                </a:cubicBezTo>
                <a:cubicBezTo>
                  <a:pt x="1182694" y="2084258"/>
                  <a:pt x="948371" y="2018134"/>
                  <a:pt x="694958" y="2056387"/>
                </a:cubicBezTo>
                <a:cubicBezTo>
                  <a:pt x="441545" y="2094640"/>
                  <a:pt x="332716" y="2000078"/>
                  <a:pt x="94306" y="2056387"/>
                </a:cubicBezTo>
                <a:cubicBezTo>
                  <a:pt x="44256" y="2060413"/>
                  <a:pt x="-5964" y="2017310"/>
                  <a:pt x="0" y="1962081"/>
                </a:cubicBezTo>
                <a:cubicBezTo>
                  <a:pt x="-95" y="1845104"/>
                  <a:pt x="8347" y="1705469"/>
                  <a:pt x="0" y="1476460"/>
                </a:cubicBezTo>
                <a:cubicBezTo>
                  <a:pt x="-8347" y="1247451"/>
                  <a:pt x="36426" y="1151955"/>
                  <a:pt x="0" y="1065549"/>
                </a:cubicBezTo>
                <a:cubicBezTo>
                  <a:pt x="-36426" y="979143"/>
                  <a:pt x="40895" y="779259"/>
                  <a:pt x="0" y="598605"/>
                </a:cubicBezTo>
                <a:cubicBezTo>
                  <a:pt x="-40895" y="417951"/>
                  <a:pt x="14258" y="342567"/>
                  <a:pt x="0" y="94306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25400">
            <a:solidFill>
              <a:schemeClr val="accent2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>
                      <a:gd name="adj" fmla="val 4586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accent5"/>
              </a:solidFill>
            </a:endParaRPr>
          </a:p>
        </p:txBody>
      </p:sp>
      <p:sp>
        <p:nvSpPr>
          <p:cNvPr id="1063" name="TextBox 1062">
            <a:extLst>
              <a:ext uri="{FF2B5EF4-FFF2-40B4-BE49-F238E27FC236}">
                <a16:creationId xmlns:a16="http://schemas.microsoft.com/office/drawing/2014/main" id="{51B5EF9C-3591-2609-C90E-D919E6A175C7}"/>
              </a:ext>
            </a:extLst>
          </p:cNvPr>
          <p:cNvSpPr txBox="1"/>
          <p:nvPr/>
        </p:nvSpPr>
        <p:spPr>
          <a:xfrm>
            <a:off x="2537793" y="3871793"/>
            <a:ext cx="19536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chemeClr val="accent2"/>
                </a:solidFill>
                <a:latin typeface="Bradley Hand" pitchFamily="2" charset="77"/>
              </a:rPr>
              <a:t>Retrieve</a:t>
            </a:r>
          </a:p>
        </p:txBody>
      </p:sp>
      <p:sp>
        <p:nvSpPr>
          <p:cNvPr id="1064" name="Rounded Rectangle 1063">
            <a:extLst>
              <a:ext uri="{FF2B5EF4-FFF2-40B4-BE49-F238E27FC236}">
                <a16:creationId xmlns:a16="http://schemas.microsoft.com/office/drawing/2014/main" id="{543D0513-CD12-A6AC-960D-4721C9F81B84}"/>
              </a:ext>
            </a:extLst>
          </p:cNvPr>
          <p:cNvSpPr/>
          <p:nvPr/>
        </p:nvSpPr>
        <p:spPr>
          <a:xfrm>
            <a:off x="7280878" y="4228993"/>
            <a:ext cx="4516297" cy="2056387"/>
          </a:xfrm>
          <a:custGeom>
            <a:avLst/>
            <a:gdLst>
              <a:gd name="connsiteX0" fmla="*/ 0 w 4516297"/>
              <a:gd name="connsiteY0" fmla="*/ 94306 h 2056387"/>
              <a:gd name="connsiteX1" fmla="*/ 94306 w 4516297"/>
              <a:gd name="connsiteY1" fmla="*/ 0 h 2056387"/>
              <a:gd name="connsiteX2" fmla="*/ 635267 w 4516297"/>
              <a:gd name="connsiteY2" fmla="*/ 0 h 2056387"/>
              <a:gd name="connsiteX3" fmla="*/ 1089674 w 4516297"/>
              <a:gd name="connsiteY3" fmla="*/ 0 h 2056387"/>
              <a:gd name="connsiteX4" fmla="*/ 1500804 w 4516297"/>
              <a:gd name="connsiteY4" fmla="*/ 0 h 2056387"/>
              <a:gd name="connsiteX5" fmla="*/ 1955211 w 4516297"/>
              <a:gd name="connsiteY5" fmla="*/ 0 h 2056387"/>
              <a:gd name="connsiteX6" fmla="*/ 2539448 w 4516297"/>
              <a:gd name="connsiteY6" fmla="*/ 0 h 2056387"/>
              <a:gd name="connsiteX7" fmla="*/ 2993855 w 4516297"/>
              <a:gd name="connsiteY7" fmla="*/ 0 h 2056387"/>
              <a:gd name="connsiteX8" fmla="*/ 3404985 w 4516297"/>
              <a:gd name="connsiteY8" fmla="*/ 0 h 2056387"/>
              <a:gd name="connsiteX9" fmla="*/ 3859392 w 4516297"/>
              <a:gd name="connsiteY9" fmla="*/ 0 h 2056387"/>
              <a:gd name="connsiteX10" fmla="*/ 4421991 w 4516297"/>
              <a:gd name="connsiteY10" fmla="*/ 0 h 2056387"/>
              <a:gd name="connsiteX11" fmla="*/ 4516297 w 4516297"/>
              <a:gd name="connsiteY11" fmla="*/ 94306 h 2056387"/>
              <a:gd name="connsiteX12" fmla="*/ 4516297 w 4516297"/>
              <a:gd name="connsiteY12" fmla="*/ 505217 h 2056387"/>
              <a:gd name="connsiteX13" fmla="*/ 4516297 w 4516297"/>
              <a:gd name="connsiteY13" fmla="*/ 972160 h 2056387"/>
              <a:gd name="connsiteX14" fmla="*/ 4516297 w 4516297"/>
              <a:gd name="connsiteY14" fmla="*/ 1476460 h 2056387"/>
              <a:gd name="connsiteX15" fmla="*/ 4516297 w 4516297"/>
              <a:gd name="connsiteY15" fmla="*/ 1962081 h 2056387"/>
              <a:gd name="connsiteX16" fmla="*/ 4421991 w 4516297"/>
              <a:gd name="connsiteY16" fmla="*/ 2056387 h 2056387"/>
              <a:gd name="connsiteX17" fmla="*/ 3924307 w 4516297"/>
              <a:gd name="connsiteY17" fmla="*/ 2056387 h 2056387"/>
              <a:gd name="connsiteX18" fmla="*/ 3383347 w 4516297"/>
              <a:gd name="connsiteY18" fmla="*/ 2056387 h 2056387"/>
              <a:gd name="connsiteX19" fmla="*/ 2972217 w 4516297"/>
              <a:gd name="connsiteY19" fmla="*/ 2056387 h 2056387"/>
              <a:gd name="connsiteX20" fmla="*/ 2344702 w 4516297"/>
              <a:gd name="connsiteY20" fmla="*/ 2056387 h 2056387"/>
              <a:gd name="connsiteX21" fmla="*/ 1803742 w 4516297"/>
              <a:gd name="connsiteY21" fmla="*/ 2056387 h 2056387"/>
              <a:gd name="connsiteX22" fmla="*/ 1176227 w 4516297"/>
              <a:gd name="connsiteY22" fmla="*/ 2056387 h 2056387"/>
              <a:gd name="connsiteX23" fmla="*/ 678543 w 4516297"/>
              <a:gd name="connsiteY23" fmla="*/ 2056387 h 2056387"/>
              <a:gd name="connsiteX24" fmla="*/ 94306 w 4516297"/>
              <a:gd name="connsiteY24" fmla="*/ 2056387 h 2056387"/>
              <a:gd name="connsiteX25" fmla="*/ 0 w 4516297"/>
              <a:gd name="connsiteY25" fmla="*/ 1962081 h 2056387"/>
              <a:gd name="connsiteX26" fmla="*/ 0 w 4516297"/>
              <a:gd name="connsiteY26" fmla="*/ 1495137 h 2056387"/>
              <a:gd name="connsiteX27" fmla="*/ 0 w 4516297"/>
              <a:gd name="connsiteY27" fmla="*/ 1009516 h 2056387"/>
              <a:gd name="connsiteX28" fmla="*/ 0 w 4516297"/>
              <a:gd name="connsiteY28" fmla="*/ 505216 h 2056387"/>
              <a:gd name="connsiteX29" fmla="*/ 0 w 4516297"/>
              <a:gd name="connsiteY29" fmla="*/ 94306 h 2056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4516297" h="2056387" fill="none" extrusionOk="0">
                <a:moveTo>
                  <a:pt x="0" y="94306"/>
                </a:moveTo>
                <a:cubicBezTo>
                  <a:pt x="-3327" y="52593"/>
                  <a:pt x="39750" y="-7783"/>
                  <a:pt x="94306" y="0"/>
                </a:cubicBezTo>
                <a:cubicBezTo>
                  <a:pt x="322494" y="-4275"/>
                  <a:pt x="447780" y="58454"/>
                  <a:pt x="635267" y="0"/>
                </a:cubicBezTo>
                <a:cubicBezTo>
                  <a:pt x="822754" y="-58454"/>
                  <a:pt x="919935" y="24973"/>
                  <a:pt x="1089674" y="0"/>
                </a:cubicBezTo>
                <a:cubicBezTo>
                  <a:pt x="1259413" y="-24973"/>
                  <a:pt x="1305608" y="5146"/>
                  <a:pt x="1500804" y="0"/>
                </a:cubicBezTo>
                <a:cubicBezTo>
                  <a:pt x="1696000" y="-5146"/>
                  <a:pt x="1807415" y="46614"/>
                  <a:pt x="1955211" y="0"/>
                </a:cubicBezTo>
                <a:cubicBezTo>
                  <a:pt x="2103007" y="-46614"/>
                  <a:pt x="2325050" y="57957"/>
                  <a:pt x="2539448" y="0"/>
                </a:cubicBezTo>
                <a:cubicBezTo>
                  <a:pt x="2753846" y="-57957"/>
                  <a:pt x="2805841" y="47211"/>
                  <a:pt x="2993855" y="0"/>
                </a:cubicBezTo>
                <a:cubicBezTo>
                  <a:pt x="3181869" y="-47211"/>
                  <a:pt x="3315277" y="8052"/>
                  <a:pt x="3404985" y="0"/>
                </a:cubicBezTo>
                <a:cubicBezTo>
                  <a:pt x="3494693" y="-8052"/>
                  <a:pt x="3632954" y="30378"/>
                  <a:pt x="3859392" y="0"/>
                </a:cubicBezTo>
                <a:cubicBezTo>
                  <a:pt x="4085830" y="-30378"/>
                  <a:pt x="4144250" y="38056"/>
                  <a:pt x="4421991" y="0"/>
                </a:cubicBezTo>
                <a:cubicBezTo>
                  <a:pt x="4463956" y="1213"/>
                  <a:pt x="4518658" y="44702"/>
                  <a:pt x="4516297" y="94306"/>
                </a:cubicBezTo>
                <a:cubicBezTo>
                  <a:pt x="4542638" y="225114"/>
                  <a:pt x="4474802" y="371170"/>
                  <a:pt x="4516297" y="505217"/>
                </a:cubicBezTo>
                <a:cubicBezTo>
                  <a:pt x="4557792" y="639264"/>
                  <a:pt x="4495059" y="752293"/>
                  <a:pt x="4516297" y="972160"/>
                </a:cubicBezTo>
                <a:cubicBezTo>
                  <a:pt x="4537535" y="1192027"/>
                  <a:pt x="4500334" y="1225554"/>
                  <a:pt x="4516297" y="1476460"/>
                </a:cubicBezTo>
                <a:cubicBezTo>
                  <a:pt x="4532260" y="1727366"/>
                  <a:pt x="4497183" y="1819805"/>
                  <a:pt x="4516297" y="1962081"/>
                </a:cubicBezTo>
                <a:cubicBezTo>
                  <a:pt x="4512758" y="2027129"/>
                  <a:pt x="4477978" y="2049815"/>
                  <a:pt x="4421991" y="2056387"/>
                </a:cubicBezTo>
                <a:cubicBezTo>
                  <a:pt x="4243102" y="2092108"/>
                  <a:pt x="4113709" y="2035251"/>
                  <a:pt x="3924307" y="2056387"/>
                </a:cubicBezTo>
                <a:cubicBezTo>
                  <a:pt x="3734905" y="2077523"/>
                  <a:pt x="3502343" y="2018034"/>
                  <a:pt x="3383347" y="2056387"/>
                </a:cubicBezTo>
                <a:cubicBezTo>
                  <a:pt x="3264351" y="2094740"/>
                  <a:pt x="3171604" y="2051008"/>
                  <a:pt x="2972217" y="2056387"/>
                </a:cubicBezTo>
                <a:cubicBezTo>
                  <a:pt x="2772830" y="2061766"/>
                  <a:pt x="2565272" y="2004970"/>
                  <a:pt x="2344702" y="2056387"/>
                </a:cubicBezTo>
                <a:cubicBezTo>
                  <a:pt x="2124132" y="2107804"/>
                  <a:pt x="1974047" y="2033831"/>
                  <a:pt x="1803742" y="2056387"/>
                </a:cubicBezTo>
                <a:cubicBezTo>
                  <a:pt x="1633437" y="2078943"/>
                  <a:pt x="1459522" y="2013935"/>
                  <a:pt x="1176227" y="2056387"/>
                </a:cubicBezTo>
                <a:cubicBezTo>
                  <a:pt x="892933" y="2098839"/>
                  <a:pt x="820569" y="2029997"/>
                  <a:pt x="678543" y="2056387"/>
                </a:cubicBezTo>
                <a:cubicBezTo>
                  <a:pt x="536517" y="2082777"/>
                  <a:pt x="256345" y="2022102"/>
                  <a:pt x="94306" y="2056387"/>
                </a:cubicBezTo>
                <a:cubicBezTo>
                  <a:pt x="41732" y="2057867"/>
                  <a:pt x="4857" y="2022722"/>
                  <a:pt x="0" y="1962081"/>
                </a:cubicBezTo>
                <a:cubicBezTo>
                  <a:pt x="-25567" y="1848285"/>
                  <a:pt x="2211" y="1711457"/>
                  <a:pt x="0" y="1495137"/>
                </a:cubicBezTo>
                <a:cubicBezTo>
                  <a:pt x="-2211" y="1278817"/>
                  <a:pt x="1240" y="1188921"/>
                  <a:pt x="0" y="1009516"/>
                </a:cubicBezTo>
                <a:cubicBezTo>
                  <a:pt x="-1240" y="830111"/>
                  <a:pt x="28844" y="733213"/>
                  <a:pt x="0" y="505216"/>
                </a:cubicBezTo>
                <a:cubicBezTo>
                  <a:pt x="-28844" y="277219"/>
                  <a:pt x="23432" y="256941"/>
                  <a:pt x="0" y="94306"/>
                </a:cubicBezTo>
                <a:close/>
              </a:path>
              <a:path w="4516297" h="2056387" stroke="0" extrusionOk="0">
                <a:moveTo>
                  <a:pt x="0" y="94306"/>
                </a:moveTo>
                <a:cubicBezTo>
                  <a:pt x="-11650" y="35036"/>
                  <a:pt x="29939" y="4610"/>
                  <a:pt x="94306" y="0"/>
                </a:cubicBezTo>
                <a:cubicBezTo>
                  <a:pt x="374368" y="-60270"/>
                  <a:pt x="565845" y="53128"/>
                  <a:pt x="721820" y="0"/>
                </a:cubicBezTo>
                <a:cubicBezTo>
                  <a:pt x="877795" y="-53128"/>
                  <a:pt x="1006707" y="59000"/>
                  <a:pt x="1219504" y="0"/>
                </a:cubicBezTo>
                <a:cubicBezTo>
                  <a:pt x="1432301" y="-59000"/>
                  <a:pt x="1503319" y="27880"/>
                  <a:pt x="1673911" y="0"/>
                </a:cubicBezTo>
                <a:cubicBezTo>
                  <a:pt x="1844503" y="-27880"/>
                  <a:pt x="2064335" y="52480"/>
                  <a:pt x="2258149" y="0"/>
                </a:cubicBezTo>
                <a:cubicBezTo>
                  <a:pt x="2451963" y="-52480"/>
                  <a:pt x="2621400" y="14926"/>
                  <a:pt x="2755832" y="0"/>
                </a:cubicBezTo>
                <a:cubicBezTo>
                  <a:pt x="2890264" y="-14926"/>
                  <a:pt x="3194168" y="34272"/>
                  <a:pt x="3383347" y="0"/>
                </a:cubicBezTo>
                <a:cubicBezTo>
                  <a:pt x="3572527" y="-34272"/>
                  <a:pt x="3672575" y="30571"/>
                  <a:pt x="3837754" y="0"/>
                </a:cubicBezTo>
                <a:cubicBezTo>
                  <a:pt x="4002933" y="-30571"/>
                  <a:pt x="4195032" y="2631"/>
                  <a:pt x="4421991" y="0"/>
                </a:cubicBezTo>
                <a:cubicBezTo>
                  <a:pt x="4484427" y="2489"/>
                  <a:pt x="4512594" y="41623"/>
                  <a:pt x="4516297" y="94306"/>
                </a:cubicBezTo>
                <a:cubicBezTo>
                  <a:pt x="4529827" y="306976"/>
                  <a:pt x="4473323" y="449995"/>
                  <a:pt x="4516297" y="561250"/>
                </a:cubicBezTo>
                <a:cubicBezTo>
                  <a:pt x="4559271" y="672505"/>
                  <a:pt x="4483831" y="801904"/>
                  <a:pt x="4516297" y="1009516"/>
                </a:cubicBezTo>
                <a:cubicBezTo>
                  <a:pt x="4548763" y="1217128"/>
                  <a:pt x="4495261" y="1262572"/>
                  <a:pt x="4516297" y="1513815"/>
                </a:cubicBezTo>
                <a:cubicBezTo>
                  <a:pt x="4537333" y="1765058"/>
                  <a:pt x="4501490" y="1857045"/>
                  <a:pt x="4516297" y="1962081"/>
                </a:cubicBezTo>
                <a:cubicBezTo>
                  <a:pt x="4507088" y="2015677"/>
                  <a:pt x="4465670" y="2050588"/>
                  <a:pt x="4421991" y="2056387"/>
                </a:cubicBezTo>
                <a:cubicBezTo>
                  <a:pt x="4146947" y="2097652"/>
                  <a:pt x="4016132" y="1987950"/>
                  <a:pt x="3837754" y="2056387"/>
                </a:cubicBezTo>
                <a:cubicBezTo>
                  <a:pt x="3659376" y="2124824"/>
                  <a:pt x="3483777" y="2021753"/>
                  <a:pt x="3296793" y="2056387"/>
                </a:cubicBezTo>
                <a:cubicBezTo>
                  <a:pt x="3109809" y="2091021"/>
                  <a:pt x="2985012" y="2022389"/>
                  <a:pt x="2885663" y="2056387"/>
                </a:cubicBezTo>
                <a:cubicBezTo>
                  <a:pt x="2786314" y="2090385"/>
                  <a:pt x="2641084" y="2046789"/>
                  <a:pt x="2431256" y="2056387"/>
                </a:cubicBezTo>
                <a:cubicBezTo>
                  <a:pt x="2221428" y="2065985"/>
                  <a:pt x="2024584" y="2032657"/>
                  <a:pt x="1803742" y="2056387"/>
                </a:cubicBezTo>
                <a:cubicBezTo>
                  <a:pt x="1582900" y="2080117"/>
                  <a:pt x="1436164" y="2027354"/>
                  <a:pt x="1262781" y="2056387"/>
                </a:cubicBezTo>
                <a:cubicBezTo>
                  <a:pt x="1089398" y="2085420"/>
                  <a:pt x="946619" y="2043691"/>
                  <a:pt x="808374" y="2056387"/>
                </a:cubicBezTo>
                <a:cubicBezTo>
                  <a:pt x="670129" y="2069083"/>
                  <a:pt x="278787" y="2028960"/>
                  <a:pt x="94306" y="2056387"/>
                </a:cubicBezTo>
                <a:cubicBezTo>
                  <a:pt x="34390" y="2055944"/>
                  <a:pt x="4088" y="2017684"/>
                  <a:pt x="0" y="1962081"/>
                </a:cubicBezTo>
                <a:cubicBezTo>
                  <a:pt x="-29477" y="1796496"/>
                  <a:pt x="40895" y="1675791"/>
                  <a:pt x="0" y="1495137"/>
                </a:cubicBezTo>
                <a:cubicBezTo>
                  <a:pt x="-40895" y="1314483"/>
                  <a:pt x="18779" y="1256361"/>
                  <a:pt x="0" y="1065549"/>
                </a:cubicBezTo>
                <a:cubicBezTo>
                  <a:pt x="-18779" y="874737"/>
                  <a:pt x="49543" y="808328"/>
                  <a:pt x="0" y="579928"/>
                </a:cubicBezTo>
                <a:cubicBezTo>
                  <a:pt x="-49543" y="351528"/>
                  <a:pt x="14307" y="275290"/>
                  <a:pt x="0" y="94306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25400">
            <a:solidFill>
              <a:schemeClr val="accent3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>
                      <a:gd name="adj" fmla="val 4586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accent5"/>
              </a:solidFill>
            </a:endParaRPr>
          </a:p>
        </p:txBody>
      </p:sp>
      <p:sp>
        <p:nvSpPr>
          <p:cNvPr id="1065" name="TextBox 1064">
            <a:extLst>
              <a:ext uri="{FF2B5EF4-FFF2-40B4-BE49-F238E27FC236}">
                <a16:creationId xmlns:a16="http://schemas.microsoft.com/office/drawing/2014/main" id="{1F40C3FD-B5E2-7977-B5F5-EDEF924C3F0E}"/>
              </a:ext>
            </a:extLst>
          </p:cNvPr>
          <p:cNvSpPr txBox="1"/>
          <p:nvPr/>
        </p:nvSpPr>
        <p:spPr>
          <a:xfrm>
            <a:off x="7280878" y="3877380"/>
            <a:ext cx="45162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600" b="1" dirty="0">
                <a:solidFill>
                  <a:schemeClr val="accent3"/>
                </a:solidFill>
                <a:latin typeface="Bradley Hand" pitchFamily="2" charset="77"/>
              </a:rPr>
              <a:t>Generation</a:t>
            </a:r>
          </a:p>
        </p:txBody>
      </p:sp>
      <p:pic>
        <p:nvPicPr>
          <p:cNvPr id="1066" name="Picture 1065">
            <a:extLst>
              <a:ext uri="{FF2B5EF4-FFF2-40B4-BE49-F238E27FC236}">
                <a16:creationId xmlns:a16="http://schemas.microsoft.com/office/drawing/2014/main" id="{76F708D3-F9C2-F998-B9B4-816403153779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703198" y="4266229"/>
            <a:ext cx="635000" cy="635000"/>
          </a:xfrm>
          <a:prstGeom prst="rect">
            <a:avLst/>
          </a:prstGeom>
        </p:spPr>
      </p:pic>
      <p:pic>
        <p:nvPicPr>
          <p:cNvPr id="1067" name="Picture 1066">
            <a:extLst>
              <a:ext uri="{FF2B5EF4-FFF2-40B4-BE49-F238E27FC236}">
                <a16:creationId xmlns:a16="http://schemas.microsoft.com/office/drawing/2014/main" id="{EADEA0E2-D550-2963-BAEB-2A26AE50818C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2766768" y="4413085"/>
            <a:ext cx="396000" cy="396000"/>
          </a:xfrm>
          <a:prstGeom prst="rect">
            <a:avLst/>
          </a:prstGeom>
        </p:spPr>
      </p:pic>
      <p:sp>
        <p:nvSpPr>
          <p:cNvPr id="1068" name="TextBox 1067">
            <a:extLst>
              <a:ext uri="{FF2B5EF4-FFF2-40B4-BE49-F238E27FC236}">
                <a16:creationId xmlns:a16="http://schemas.microsoft.com/office/drawing/2014/main" id="{CCF09329-3E6D-E42E-DD2B-898A1E83BB05}"/>
              </a:ext>
            </a:extLst>
          </p:cNvPr>
          <p:cNvSpPr txBox="1"/>
          <p:nvPr/>
        </p:nvSpPr>
        <p:spPr>
          <a:xfrm>
            <a:off x="2504377" y="4785006"/>
            <a:ext cx="86736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900" dirty="0">
                <a:solidFill>
                  <a:schemeClr val="accent6">
                    <a:lumMod val="10000"/>
                  </a:schemeClr>
                </a:solidFill>
                <a:latin typeface="Bradley Hand" pitchFamily="2" charset="77"/>
              </a:rPr>
              <a:t>User query</a:t>
            </a:r>
          </a:p>
        </p:txBody>
      </p:sp>
      <p:pic>
        <p:nvPicPr>
          <p:cNvPr id="1069" name="Picture 1068">
            <a:extLst>
              <a:ext uri="{FF2B5EF4-FFF2-40B4-BE49-F238E27FC236}">
                <a16:creationId xmlns:a16="http://schemas.microsoft.com/office/drawing/2014/main" id="{DC599375-E7F9-C88F-D2B7-58475FB1D6C0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271541" y="5324640"/>
            <a:ext cx="396000" cy="396000"/>
          </a:xfrm>
          <a:prstGeom prst="rect">
            <a:avLst/>
          </a:prstGeom>
        </p:spPr>
      </p:pic>
      <p:grpSp>
        <p:nvGrpSpPr>
          <p:cNvPr id="1075" name="Group 1074">
            <a:extLst>
              <a:ext uri="{FF2B5EF4-FFF2-40B4-BE49-F238E27FC236}">
                <a16:creationId xmlns:a16="http://schemas.microsoft.com/office/drawing/2014/main" id="{FCB68DB3-E278-A7EF-E2F3-80C140B7CA9B}"/>
              </a:ext>
            </a:extLst>
          </p:cNvPr>
          <p:cNvGrpSpPr/>
          <p:nvPr/>
        </p:nvGrpSpPr>
        <p:grpSpPr>
          <a:xfrm>
            <a:off x="5585672" y="5364389"/>
            <a:ext cx="360000" cy="412815"/>
            <a:chOff x="5436587" y="5443904"/>
            <a:chExt cx="360000" cy="412815"/>
          </a:xfrm>
        </p:grpSpPr>
        <p:pic>
          <p:nvPicPr>
            <p:cNvPr id="1073" name="Picture 1072">
              <a:extLst>
                <a:ext uri="{FF2B5EF4-FFF2-40B4-BE49-F238E27FC236}">
                  <a16:creationId xmlns:a16="http://schemas.microsoft.com/office/drawing/2014/main" id="{A154194F-B713-7643-DA0A-14FC54F207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5436587" y="5443904"/>
              <a:ext cx="360000" cy="360000"/>
            </a:xfrm>
            <a:prstGeom prst="rect">
              <a:avLst/>
            </a:prstGeom>
          </p:spPr>
        </p:pic>
        <p:pic>
          <p:nvPicPr>
            <p:cNvPr id="1074" name="Picture 1073">
              <a:extLst>
                <a:ext uri="{FF2B5EF4-FFF2-40B4-BE49-F238E27FC236}">
                  <a16:creationId xmlns:a16="http://schemas.microsoft.com/office/drawing/2014/main" id="{F59923DA-A580-F1B2-B780-F0EF31D4B7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5570678" y="5630810"/>
              <a:ext cx="225909" cy="225909"/>
            </a:xfrm>
            <a:prstGeom prst="rect">
              <a:avLst/>
            </a:prstGeom>
          </p:spPr>
        </p:pic>
      </p:grpSp>
      <p:grpSp>
        <p:nvGrpSpPr>
          <p:cNvPr id="1076" name="Group 1075">
            <a:extLst>
              <a:ext uri="{FF2B5EF4-FFF2-40B4-BE49-F238E27FC236}">
                <a16:creationId xmlns:a16="http://schemas.microsoft.com/office/drawing/2014/main" id="{025F4CF9-A209-3195-7B84-E286BE02F712}"/>
              </a:ext>
            </a:extLst>
          </p:cNvPr>
          <p:cNvGrpSpPr/>
          <p:nvPr/>
        </p:nvGrpSpPr>
        <p:grpSpPr>
          <a:xfrm>
            <a:off x="5945672" y="5368330"/>
            <a:ext cx="360000" cy="412815"/>
            <a:chOff x="5436587" y="5443904"/>
            <a:chExt cx="360000" cy="412815"/>
          </a:xfrm>
        </p:grpSpPr>
        <p:pic>
          <p:nvPicPr>
            <p:cNvPr id="1077" name="Picture 1076">
              <a:extLst>
                <a:ext uri="{FF2B5EF4-FFF2-40B4-BE49-F238E27FC236}">
                  <a16:creationId xmlns:a16="http://schemas.microsoft.com/office/drawing/2014/main" id="{E284BF6D-B9A0-3734-0BD1-AAA1E7303496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5436587" y="5443904"/>
              <a:ext cx="360000" cy="360000"/>
            </a:xfrm>
            <a:prstGeom prst="rect">
              <a:avLst/>
            </a:prstGeom>
          </p:spPr>
        </p:pic>
        <p:pic>
          <p:nvPicPr>
            <p:cNvPr id="1078" name="Picture 1077">
              <a:extLst>
                <a:ext uri="{FF2B5EF4-FFF2-40B4-BE49-F238E27FC236}">
                  <a16:creationId xmlns:a16="http://schemas.microsoft.com/office/drawing/2014/main" id="{9AEDE267-1DC3-BCC7-8293-C37AAD6EA5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5570678" y="5630810"/>
              <a:ext cx="225909" cy="225909"/>
            </a:xfrm>
            <a:prstGeom prst="rect">
              <a:avLst/>
            </a:prstGeom>
          </p:spPr>
        </p:pic>
      </p:grpSp>
      <p:grpSp>
        <p:nvGrpSpPr>
          <p:cNvPr id="1079" name="Group 1078">
            <a:extLst>
              <a:ext uri="{FF2B5EF4-FFF2-40B4-BE49-F238E27FC236}">
                <a16:creationId xmlns:a16="http://schemas.microsoft.com/office/drawing/2014/main" id="{9CB5C8E5-E9C0-4161-C307-C6C0CE42E303}"/>
              </a:ext>
            </a:extLst>
          </p:cNvPr>
          <p:cNvGrpSpPr/>
          <p:nvPr/>
        </p:nvGrpSpPr>
        <p:grpSpPr>
          <a:xfrm>
            <a:off x="5769175" y="5814389"/>
            <a:ext cx="360000" cy="412815"/>
            <a:chOff x="5436587" y="5443904"/>
            <a:chExt cx="360000" cy="412815"/>
          </a:xfrm>
        </p:grpSpPr>
        <p:pic>
          <p:nvPicPr>
            <p:cNvPr id="1080" name="Picture 1079">
              <a:extLst>
                <a:ext uri="{FF2B5EF4-FFF2-40B4-BE49-F238E27FC236}">
                  <a16:creationId xmlns:a16="http://schemas.microsoft.com/office/drawing/2014/main" id="{8DD96A1A-E350-FFE5-35E9-D47CCEB31763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5436587" y="5443904"/>
              <a:ext cx="360000" cy="360000"/>
            </a:xfrm>
            <a:prstGeom prst="rect">
              <a:avLst/>
            </a:prstGeom>
          </p:spPr>
        </p:pic>
        <p:pic>
          <p:nvPicPr>
            <p:cNvPr id="1081" name="Picture 1080">
              <a:extLst>
                <a:ext uri="{FF2B5EF4-FFF2-40B4-BE49-F238E27FC236}">
                  <a16:creationId xmlns:a16="http://schemas.microsoft.com/office/drawing/2014/main" id="{D83EB3C5-4CC4-C7EB-1A82-17F4C84377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5570678" y="5630810"/>
              <a:ext cx="225909" cy="225909"/>
            </a:xfrm>
            <a:prstGeom prst="rect">
              <a:avLst/>
            </a:prstGeom>
          </p:spPr>
        </p:pic>
      </p:grpSp>
      <p:cxnSp>
        <p:nvCxnSpPr>
          <p:cNvPr id="1086" name="Curved Connector 1085">
            <a:extLst>
              <a:ext uri="{FF2B5EF4-FFF2-40B4-BE49-F238E27FC236}">
                <a16:creationId xmlns:a16="http://schemas.microsoft.com/office/drawing/2014/main" id="{06DDBB6B-BD27-3CDB-A26D-01F0C794183C}"/>
              </a:ext>
            </a:extLst>
          </p:cNvPr>
          <p:cNvCxnSpPr>
            <a:cxnSpLocks/>
            <a:endCxn id="1066" idx="1"/>
          </p:cNvCxnSpPr>
          <p:nvPr/>
        </p:nvCxnSpPr>
        <p:spPr>
          <a:xfrm flipV="1">
            <a:off x="5162137" y="4583729"/>
            <a:ext cx="541061" cy="186662"/>
          </a:xfrm>
          <a:prstGeom prst="curvedConnector3">
            <a:avLst>
              <a:gd name="adj1" fmla="val 50000"/>
            </a:avLst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2" name="Rectangle 1091">
            <a:extLst>
              <a:ext uri="{FF2B5EF4-FFF2-40B4-BE49-F238E27FC236}">
                <a16:creationId xmlns:a16="http://schemas.microsoft.com/office/drawing/2014/main" id="{2E158746-EA29-3596-9D4D-65F1CE62F9DD}"/>
              </a:ext>
            </a:extLst>
          </p:cNvPr>
          <p:cNvSpPr/>
          <p:nvPr/>
        </p:nvSpPr>
        <p:spPr>
          <a:xfrm>
            <a:off x="5452545" y="5272286"/>
            <a:ext cx="1027558" cy="954918"/>
          </a:xfrm>
          <a:prstGeom prst="rect">
            <a:avLst/>
          </a:prstGeom>
          <a:noFill/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093" name="Curved Connector 1092">
            <a:extLst>
              <a:ext uri="{FF2B5EF4-FFF2-40B4-BE49-F238E27FC236}">
                <a16:creationId xmlns:a16="http://schemas.microsoft.com/office/drawing/2014/main" id="{9C16CAAF-AEF6-CC5E-3B5F-07DFC1E114C8}"/>
              </a:ext>
            </a:extLst>
          </p:cNvPr>
          <p:cNvCxnSpPr>
            <a:cxnSpLocks/>
            <a:stCxn id="1066" idx="2"/>
          </p:cNvCxnSpPr>
          <p:nvPr/>
        </p:nvCxnSpPr>
        <p:spPr>
          <a:xfrm rot="5400000">
            <a:off x="5800858" y="5073333"/>
            <a:ext cx="391945" cy="47736"/>
          </a:xfrm>
          <a:prstGeom prst="curvedConnector3">
            <a:avLst>
              <a:gd name="adj1" fmla="val 47464"/>
            </a:avLst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1" name="Curved Connector 1100">
            <a:extLst>
              <a:ext uri="{FF2B5EF4-FFF2-40B4-BE49-F238E27FC236}">
                <a16:creationId xmlns:a16="http://schemas.microsoft.com/office/drawing/2014/main" id="{35DD0E6E-2016-F30F-F342-5FB1D4DA6C41}"/>
              </a:ext>
            </a:extLst>
          </p:cNvPr>
          <p:cNvCxnSpPr>
            <a:cxnSpLocks/>
            <a:stCxn id="1067" idx="3"/>
            <a:endCxn id="1069" idx="0"/>
          </p:cNvCxnSpPr>
          <p:nvPr/>
        </p:nvCxnSpPr>
        <p:spPr>
          <a:xfrm>
            <a:off x="3162768" y="4611085"/>
            <a:ext cx="306773" cy="713555"/>
          </a:xfrm>
          <a:prstGeom prst="curvedConnector2">
            <a:avLst/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8" name="TextBox 1107">
            <a:extLst>
              <a:ext uri="{FF2B5EF4-FFF2-40B4-BE49-F238E27FC236}">
                <a16:creationId xmlns:a16="http://schemas.microsoft.com/office/drawing/2014/main" id="{FBF7CBB0-2847-162F-7F31-D848A5ED6DCB}"/>
              </a:ext>
            </a:extLst>
          </p:cNvPr>
          <p:cNvSpPr txBox="1"/>
          <p:nvPr/>
        </p:nvSpPr>
        <p:spPr>
          <a:xfrm>
            <a:off x="3735340" y="4508821"/>
            <a:ext cx="166772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1" dirty="0">
                <a:solidFill>
                  <a:schemeClr val="accent6">
                    <a:lumMod val="10000"/>
                  </a:schemeClr>
                </a:solidFill>
                <a:latin typeface="Bradley Hand" pitchFamily="2" charset="77"/>
              </a:rPr>
              <a:t>[</a:t>
            </a:r>
            <a:r>
              <a:rPr lang="en-GB" sz="1000" dirty="0">
                <a:solidFill>
                  <a:schemeClr val="accent6">
                    <a:lumMod val="10000"/>
                  </a:schemeClr>
                </a:solidFill>
                <a:latin typeface="Bradley Hand" pitchFamily="2" charset="77"/>
              </a:rPr>
              <a:t>-0.004828, -0.02983</a:t>
            </a:r>
            <a:r>
              <a:rPr lang="en-GB" sz="1100" b="1" dirty="0">
                <a:solidFill>
                  <a:schemeClr val="accent6">
                    <a:lumMod val="10000"/>
                  </a:schemeClr>
                </a:solidFill>
                <a:latin typeface="Bradley Hand" pitchFamily="2" charset="77"/>
              </a:rPr>
              <a:t>]</a:t>
            </a:r>
            <a:endParaRPr lang="en-GB" sz="1000" b="1" dirty="0">
              <a:solidFill>
                <a:schemeClr val="accent6">
                  <a:lumMod val="10000"/>
                </a:schemeClr>
              </a:solidFill>
              <a:latin typeface="Bradley Hand" pitchFamily="2" charset="77"/>
            </a:endParaRPr>
          </a:p>
        </p:txBody>
      </p:sp>
      <p:sp>
        <p:nvSpPr>
          <p:cNvPr id="1109" name="TextBox 1108">
            <a:extLst>
              <a:ext uri="{FF2B5EF4-FFF2-40B4-BE49-F238E27FC236}">
                <a16:creationId xmlns:a16="http://schemas.microsoft.com/office/drawing/2014/main" id="{38FAD8BC-B739-3805-E9F7-82E36D50DD8D}"/>
              </a:ext>
            </a:extLst>
          </p:cNvPr>
          <p:cNvSpPr txBox="1"/>
          <p:nvPr/>
        </p:nvSpPr>
        <p:spPr>
          <a:xfrm>
            <a:off x="3734896" y="4742262"/>
            <a:ext cx="166772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1" dirty="0">
                <a:solidFill>
                  <a:schemeClr val="accent6">
                    <a:lumMod val="10000"/>
                  </a:schemeClr>
                </a:solidFill>
                <a:latin typeface="Bradley Hand" pitchFamily="2" charset="77"/>
              </a:rPr>
              <a:t>[</a:t>
            </a:r>
            <a:r>
              <a:rPr lang="en-GB" sz="1000" dirty="0">
                <a:solidFill>
                  <a:schemeClr val="accent6">
                    <a:lumMod val="10000"/>
                  </a:schemeClr>
                </a:solidFill>
                <a:latin typeface="Bradley Hand" pitchFamily="2" charset="77"/>
              </a:rPr>
              <a:t>-0.004828, -0.02983</a:t>
            </a:r>
            <a:r>
              <a:rPr lang="en-GB" sz="1100" b="1" dirty="0">
                <a:solidFill>
                  <a:schemeClr val="accent6">
                    <a:lumMod val="10000"/>
                  </a:schemeClr>
                </a:solidFill>
                <a:latin typeface="Bradley Hand" pitchFamily="2" charset="77"/>
              </a:rPr>
              <a:t>]</a:t>
            </a:r>
            <a:endParaRPr lang="en-GB" sz="1000" b="1" dirty="0">
              <a:solidFill>
                <a:schemeClr val="accent6">
                  <a:lumMod val="10000"/>
                </a:schemeClr>
              </a:solidFill>
              <a:latin typeface="Bradley Hand" pitchFamily="2" charset="77"/>
            </a:endParaRPr>
          </a:p>
        </p:txBody>
      </p:sp>
      <p:sp>
        <p:nvSpPr>
          <p:cNvPr id="1110" name="TextBox 1109">
            <a:extLst>
              <a:ext uri="{FF2B5EF4-FFF2-40B4-BE49-F238E27FC236}">
                <a16:creationId xmlns:a16="http://schemas.microsoft.com/office/drawing/2014/main" id="{3FBDBFBE-2FB6-327A-4366-980490F8AB80}"/>
              </a:ext>
            </a:extLst>
          </p:cNvPr>
          <p:cNvSpPr txBox="1"/>
          <p:nvPr/>
        </p:nvSpPr>
        <p:spPr>
          <a:xfrm>
            <a:off x="3738169" y="4960394"/>
            <a:ext cx="166772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1" dirty="0">
                <a:solidFill>
                  <a:schemeClr val="accent6">
                    <a:lumMod val="10000"/>
                  </a:schemeClr>
                </a:solidFill>
                <a:latin typeface="Bradley Hand" pitchFamily="2" charset="77"/>
              </a:rPr>
              <a:t>[</a:t>
            </a:r>
            <a:r>
              <a:rPr lang="en-GB" sz="1000" dirty="0">
                <a:solidFill>
                  <a:schemeClr val="accent6">
                    <a:lumMod val="10000"/>
                  </a:schemeClr>
                </a:solidFill>
                <a:latin typeface="Bradley Hand" pitchFamily="2" charset="77"/>
              </a:rPr>
              <a:t>-0.004828, -0.02983</a:t>
            </a:r>
            <a:r>
              <a:rPr lang="en-GB" sz="1100" b="1" dirty="0">
                <a:solidFill>
                  <a:schemeClr val="accent6">
                    <a:lumMod val="10000"/>
                  </a:schemeClr>
                </a:solidFill>
                <a:latin typeface="Bradley Hand" pitchFamily="2" charset="77"/>
              </a:rPr>
              <a:t>]</a:t>
            </a:r>
            <a:endParaRPr lang="en-GB" sz="1000" b="1" dirty="0">
              <a:solidFill>
                <a:schemeClr val="accent6">
                  <a:lumMod val="10000"/>
                </a:schemeClr>
              </a:solidFill>
              <a:latin typeface="Bradley Hand" pitchFamily="2" charset="77"/>
            </a:endParaRPr>
          </a:p>
        </p:txBody>
      </p:sp>
      <p:sp>
        <p:nvSpPr>
          <p:cNvPr id="1111" name="TextBox 1110">
            <a:extLst>
              <a:ext uri="{FF2B5EF4-FFF2-40B4-BE49-F238E27FC236}">
                <a16:creationId xmlns:a16="http://schemas.microsoft.com/office/drawing/2014/main" id="{6B0D4631-4F42-5B1C-58B8-26AEC887DD56}"/>
              </a:ext>
            </a:extLst>
          </p:cNvPr>
          <p:cNvSpPr txBox="1"/>
          <p:nvPr/>
        </p:nvSpPr>
        <p:spPr>
          <a:xfrm>
            <a:off x="3737725" y="5193835"/>
            <a:ext cx="166772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1" dirty="0">
                <a:solidFill>
                  <a:schemeClr val="accent6">
                    <a:lumMod val="10000"/>
                  </a:schemeClr>
                </a:solidFill>
                <a:latin typeface="Bradley Hand" pitchFamily="2" charset="77"/>
              </a:rPr>
              <a:t>[</a:t>
            </a:r>
            <a:r>
              <a:rPr lang="en-GB" sz="1000" dirty="0">
                <a:solidFill>
                  <a:schemeClr val="accent6">
                    <a:lumMod val="10000"/>
                  </a:schemeClr>
                </a:solidFill>
                <a:latin typeface="Bradley Hand" pitchFamily="2" charset="77"/>
              </a:rPr>
              <a:t>-0.004828, -0.02983</a:t>
            </a:r>
            <a:r>
              <a:rPr lang="en-GB" sz="1100" b="1" dirty="0">
                <a:solidFill>
                  <a:schemeClr val="accent6">
                    <a:lumMod val="10000"/>
                  </a:schemeClr>
                </a:solidFill>
                <a:latin typeface="Bradley Hand" pitchFamily="2" charset="77"/>
              </a:rPr>
              <a:t>]</a:t>
            </a:r>
            <a:endParaRPr lang="en-GB" sz="1000" b="1" dirty="0">
              <a:solidFill>
                <a:schemeClr val="accent6">
                  <a:lumMod val="10000"/>
                </a:schemeClr>
              </a:solidFill>
              <a:latin typeface="Bradley Hand" pitchFamily="2" charset="77"/>
            </a:endParaRPr>
          </a:p>
        </p:txBody>
      </p:sp>
      <p:cxnSp>
        <p:nvCxnSpPr>
          <p:cNvPr id="1112" name="Curved Connector 1111">
            <a:extLst>
              <a:ext uri="{FF2B5EF4-FFF2-40B4-BE49-F238E27FC236}">
                <a16:creationId xmlns:a16="http://schemas.microsoft.com/office/drawing/2014/main" id="{2FD6834F-B2EB-01B7-018E-CB71747AB7DF}"/>
              </a:ext>
            </a:extLst>
          </p:cNvPr>
          <p:cNvCxnSpPr>
            <a:cxnSpLocks/>
            <a:stCxn id="1069" idx="2"/>
            <a:endCxn id="1111" idx="2"/>
          </p:cNvCxnSpPr>
          <p:nvPr/>
        </p:nvCxnSpPr>
        <p:spPr>
          <a:xfrm rot="5400000" flipH="1" flipV="1">
            <a:off x="3887966" y="5037019"/>
            <a:ext cx="265195" cy="1102047"/>
          </a:xfrm>
          <a:prstGeom prst="curvedConnector3">
            <a:avLst>
              <a:gd name="adj1" fmla="val -86201"/>
            </a:avLst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38" name="Group 1137">
            <a:extLst>
              <a:ext uri="{FF2B5EF4-FFF2-40B4-BE49-F238E27FC236}">
                <a16:creationId xmlns:a16="http://schemas.microsoft.com/office/drawing/2014/main" id="{34650C27-07F2-9C10-AD9F-77E82CD22BB5}"/>
              </a:ext>
            </a:extLst>
          </p:cNvPr>
          <p:cNvGrpSpPr/>
          <p:nvPr/>
        </p:nvGrpSpPr>
        <p:grpSpPr>
          <a:xfrm>
            <a:off x="7388690" y="4302994"/>
            <a:ext cx="2016191" cy="1313865"/>
            <a:chOff x="7507958" y="4611106"/>
            <a:chExt cx="2016191" cy="1313865"/>
          </a:xfrm>
        </p:grpSpPr>
        <p:grpSp>
          <p:nvGrpSpPr>
            <p:cNvPr id="1118" name="Group 1117">
              <a:extLst>
                <a:ext uri="{FF2B5EF4-FFF2-40B4-BE49-F238E27FC236}">
                  <a16:creationId xmlns:a16="http://schemas.microsoft.com/office/drawing/2014/main" id="{451D151B-F135-EA25-4B4C-9375226E8F8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594938" y="4843442"/>
              <a:ext cx="282548" cy="324000"/>
              <a:chOff x="5436587" y="5443904"/>
              <a:chExt cx="360000" cy="412815"/>
            </a:xfrm>
          </p:grpSpPr>
          <p:pic>
            <p:nvPicPr>
              <p:cNvPr id="1119" name="Picture 1118">
                <a:extLst>
                  <a:ext uri="{FF2B5EF4-FFF2-40B4-BE49-F238E27FC236}">
                    <a16:creationId xmlns:a16="http://schemas.microsoft.com/office/drawing/2014/main" id="{2C26CB25-B6CB-3569-157E-78D08610F7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5436587" y="5443904"/>
                <a:ext cx="360000" cy="360000"/>
              </a:xfrm>
              <a:prstGeom prst="rect">
                <a:avLst/>
              </a:prstGeom>
            </p:spPr>
          </p:pic>
          <p:pic>
            <p:nvPicPr>
              <p:cNvPr id="1120" name="Picture 1119">
                <a:extLst>
                  <a:ext uri="{FF2B5EF4-FFF2-40B4-BE49-F238E27FC236}">
                    <a16:creationId xmlns:a16="http://schemas.microsoft.com/office/drawing/2014/main" id="{20C74523-AB2B-1A59-7268-E3455280D3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5570678" y="5630810"/>
                <a:ext cx="225909" cy="225909"/>
              </a:xfrm>
              <a:prstGeom prst="rect">
                <a:avLst/>
              </a:prstGeom>
            </p:spPr>
          </p:pic>
        </p:grpSp>
        <p:sp>
          <p:nvSpPr>
            <p:cNvPr id="1121" name="TextBox 1120">
              <a:extLst>
                <a:ext uri="{FF2B5EF4-FFF2-40B4-BE49-F238E27FC236}">
                  <a16:creationId xmlns:a16="http://schemas.microsoft.com/office/drawing/2014/main" id="{B5BB7873-16C4-7249-641F-67073AA1423E}"/>
                </a:ext>
              </a:extLst>
            </p:cNvPr>
            <p:cNvSpPr txBox="1"/>
            <p:nvPr/>
          </p:nvSpPr>
          <p:spPr>
            <a:xfrm>
              <a:off x="7507958" y="4611106"/>
              <a:ext cx="1789994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50" b="1" dirty="0">
                  <a:solidFill>
                    <a:schemeClr val="accent6">
                      <a:lumMod val="10000"/>
                    </a:schemeClr>
                  </a:solidFill>
                  <a:latin typeface="Bradley Hand" pitchFamily="2" charset="77"/>
                </a:rPr>
                <a:t>Context</a:t>
              </a:r>
            </a:p>
          </p:txBody>
        </p:sp>
        <p:sp>
          <p:nvSpPr>
            <p:cNvPr id="1122" name="TextBox 1121">
              <a:extLst>
                <a:ext uri="{FF2B5EF4-FFF2-40B4-BE49-F238E27FC236}">
                  <a16:creationId xmlns:a16="http://schemas.microsoft.com/office/drawing/2014/main" id="{C6AB1F4C-63DB-1891-5D24-B2200149EE7B}"/>
                </a:ext>
              </a:extLst>
            </p:cNvPr>
            <p:cNvSpPr txBox="1"/>
            <p:nvPr/>
          </p:nvSpPr>
          <p:spPr>
            <a:xfrm>
              <a:off x="7856597" y="4872395"/>
              <a:ext cx="164666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00" dirty="0">
                  <a:solidFill>
                    <a:schemeClr val="accent6">
                      <a:lumMod val="10000"/>
                    </a:schemeClr>
                  </a:solidFill>
                  <a:latin typeface="Bradley Hand" pitchFamily="2" charset="77"/>
                </a:rPr>
                <a:t>payload + metadata 1</a:t>
              </a:r>
            </a:p>
          </p:txBody>
        </p:sp>
        <p:grpSp>
          <p:nvGrpSpPr>
            <p:cNvPr id="1123" name="Group 1122">
              <a:extLst>
                <a:ext uri="{FF2B5EF4-FFF2-40B4-BE49-F238E27FC236}">
                  <a16:creationId xmlns:a16="http://schemas.microsoft.com/office/drawing/2014/main" id="{8E8CE138-5E93-7C58-8454-8AF75B1D9D7B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594938" y="5229635"/>
              <a:ext cx="282548" cy="324000"/>
              <a:chOff x="5436587" y="5443904"/>
              <a:chExt cx="360000" cy="412815"/>
            </a:xfrm>
          </p:grpSpPr>
          <p:pic>
            <p:nvPicPr>
              <p:cNvPr id="1124" name="Picture 1123">
                <a:extLst>
                  <a:ext uri="{FF2B5EF4-FFF2-40B4-BE49-F238E27FC236}">
                    <a16:creationId xmlns:a16="http://schemas.microsoft.com/office/drawing/2014/main" id="{DFAE5DB6-A2F1-6590-1E57-77AEDCFD81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5436587" y="5443904"/>
                <a:ext cx="360000" cy="360000"/>
              </a:xfrm>
              <a:prstGeom prst="rect">
                <a:avLst/>
              </a:prstGeom>
            </p:spPr>
          </p:pic>
          <p:pic>
            <p:nvPicPr>
              <p:cNvPr id="1125" name="Picture 1124">
                <a:extLst>
                  <a:ext uri="{FF2B5EF4-FFF2-40B4-BE49-F238E27FC236}">
                    <a16:creationId xmlns:a16="http://schemas.microsoft.com/office/drawing/2014/main" id="{091615CE-F324-1B04-6BB8-B25CEDC02A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5570678" y="5630810"/>
                <a:ext cx="225909" cy="225909"/>
              </a:xfrm>
              <a:prstGeom prst="rect">
                <a:avLst/>
              </a:prstGeom>
            </p:spPr>
          </p:pic>
        </p:grpSp>
        <p:sp>
          <p:nvSpPr>
            <p:cNvPr id="1126" name="TextBox 1125">
              <a:extLst>
                <a:ext uri="{FF2B5EF4-FFF2-40B4-BE49-F238E27FC236}">
                  <a16:creationId xmlns:a16="http://schemas.microsoft.com/office/drawing/2014/main" id="{A6E3D9A0-D571-460A-2074-B1B17F468F54}"/>
                </a:ext>
              </a:extLst>
            </p:cNvPr>
            <p:cNvSpPr txBox="1"/>
            <p:nvPr/>
          </p:nvSpPr>
          <p:spPr>
            <a:xfrm>
              <a:off x="7856597" y="5258588"/>
              <a:ext cx="164666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00" dirty="0">
                  <a:solidFill>
                    <a:schemeClr val="accent6">
                      <a:lumMod val="10000"/>
                    </a:schemeClr>
                  </a:solidFill>
                  <a:latin typeface="Bradley Hand" pitchFamily="2" charset="77"/>
                </a:rPr>
                <a:t>payload + metadata 2</a:t>
              </a:r>
            </a:p>
          </p:txBody>
        </p:sp>
        <p:grpSp>
          <p:nvGrpSpPr>
            <p:cNvPr id="1127" name="Group 1126">
              <a:extLst>
                <a:ext uri="{FF2B5EF4-FFF2-40B4-BE49-F238E27FC236}">
                  <a16:creationId xmlns:a16="http://schemas.microsoft.com/office/drawing/2014/main" id="{15998FED-0EC5-9EC1-0CC2-6751150E2F7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615827" y="5600971"/>
              <a:ext cx="282548" cy="324000"/>
              <a:chOff x="5436587" y="5443904"/>
              <a:chExt cx="360000" cy="412815"/>
            </a:xfrm>
          </p:grpSpPr>
          <p:pic>
            <p:nvPicPr>
              <p:cNvPr id="1128" name="Picture 1127">
                <a:extLst>
                  <a:ext uri="{FF2B5EF4-FFF2-40B4-BE49-F238E27FC236}">
                    <a16:creationId xmlns:a16="http://schemas.microsoft.com/office/drawing/2014/main" id="{29F0BE0C-CBD0-883E-8D38-D2A7EF2CBBB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5436587" y="5443904"/>
                <a:ext cx="360000" cy="360000"/>
              </a:xfrm>
              <a:prstGeom prst="rect">
                <a:avLst/>
              </a:prstGeom>
            </p:spPr>
          </p:pic>
          <p:pic>
            <p:nvPicPr>
              <p:cNvPr id="1129" name="Picture 1128">
                <a:extLst>
                  <a:ext uri="{FF2B5EF4-FFF2-40B4-BE49-F238E27FC236}">
                    <a16:creationId xmlns:a16="http://schemas.microsoft.com/office/drawing/2014/main" id="{3F765256-C145-CF56-13CA-48C64BC009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5570678" y="5630810"/>
                <a:ext cx="225909" cy="225909"/>
              </a:xfrm>
              <a:prstGeom prst="rect">
                <a:avLst/>
              </a:prstGeom>
            </p:spPr>
          </p:pic>
        </p:grpSp>
        <p:sp>
          <p:nvSpPr>
            <p:cNvPr id="1130" name="TextBox 1129">
              <a:extLst>
                <a:ext uri="{FF2B5EF4-FFF2-40B4-BE49-F238E27FC236}">
                  <a16:creationId xmlns:a16="http://schemas.microsoft.com/office/drawing/2014/main" id="{8EC28EC6-58D2-CF7C-4984-8741D9C4E37B}"/>
                </a:ext>
              </a:extLst>
            </p:cNvPr>
            <p:cNvSpPr txBox="1"/>
            <p:nvPr/>
          </p:nvSpPr>
          <p:spPr>
            <a:xfrm>
              <a:off x="7877486" y="5629924"/>
              <a:ext cx="164666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00" dirty="0">
                  <a:solidFill>
                    <a:schemeClr val="accent6">
                      <a:lumMod val="10000"/>
                    </a:schemeClr>
                  </a:solidFill>
                  <a:latin typeface="Bradley Hand" pitchFamily="2" charset="77"/>
                </a:rPr>
                <a:t>payload + metadata 3</a:t>
              </a:r>
            </a:p>
          </p:txBody>
        </p:sp>
      </p:grpSp>
      <p:grpSp>
        <p:nvGrpSpPr>
          <p:cNvPr id="1137" name="Group 1136">
            <a:extLst>
              <a:ext uri="{FF2B5EF4-FFF2-40B4-BE49-F238E27FC236}">
                <a16:creationId xmlns:a16="http://schemas.microsoft.com/office/drawing/2014/main" id="{4D628D0E-F3F2-91A6-9E69-0FF7D814911F}"/>
              </a:ext>
            </a:extLst>
          </p:cNvPr>
          <p:cNvGrpSpPr/>
          <p:nvPr/>
        </p:nvGrpSpPr>
        <p:grpSpPr>
          <a:xfrm>
            <a:off x="7814607" y="5848576"/>
            <a:ext cx="1064101" cy="288000"/>
            <a:chOff x="7933875" y="6196444"/>
            <a:chExt cx="1064101" cy="288000"/>
          </a:xfrm>
        </p:grpSpPr>
        <p:pic>
          <p:nvPicPr>
            <p:cNvPr id="1131" name="Picture 1130">
              <a:extLst>
                <a:ext uri="{FF2B5EF4-FFF2-40B4-BE49-F238E27FC236}">
                  <a16:creationId xmlns:a16="http://schemas.microsoft.com/office/drawing/2014/main" id="{B08515D7-2201-01DA-83CF-A10D31181A61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7933875" y="6196444"/>
              <a:ext cx="288000" cy="288000"/>
            </a:xfrm>
            <a:prstGeom prst="rect">
              <a:avLst/>
            </a:prstGeom>
          </p:spPr>
        </p:pic>
        <p:sp>
          <p:nvSpPr>
            <p:cNvPr id="1132" name="TextBox 1131">
              <a:extLst>
                <a:ext uri="{FF2B5EF4-FFF2-40B4-BE49-F238E27FC236}">
                  <a16:creationId xmlns:a16="http://schemas.microsoft.com/office/drawing/2014/main" id="{F99F5D85-59A6-77A3-FA91-BFB4B8C7AC93}"/>
                </a:ext>
              </a:extLst>
            </p:cNvPr>
            <p:cNvSpPr txBox="1"/>
            <p:nvPr/>
          </p:nvSpPr>
          <p:spPr>
            <a:xfrm>
              <a:off x="8130607" y="6217194"/>
              <a:ext cx="86736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900" dirty="0">
                  <a:solidFill>
                    <a:schemeClr val="accent6">
                      <a:lumMod val="10000"/>
                    </a:schemeClr>
                  </a:solidFill>
                  <a:latin typeface="Bradley Hand" pitchFamily="2" charset="77"/>
                </a:rPr>
                <a:t>User </a:t>
              </a:r>
              <a:r>
                <a:rPr lang="en-GB" sz="1000" dirty="0">
                  <a:solidFill>
                    <a:schemeClr val="accent6">
                      <a:lumMod val="10000"/>
                    </a:schemeClr>
                  </a:solidFill>
                  <a:latin typeface="Bradley Hand" pitchFamily="2" charset="77"/>
                </a:rPr>
                <a:t>query</a:t>
              </a:r>
              <a:endParaRPr lang="en-GB" sz="900" dirty="0">
                <a:solidFill>
                  <a:schemeClr val="accent6">
                    <a:lumMod val="10000"/>
                  </a:schemeClr>
                </a:solidFill>
                <a:latin typeface="Bradley Hand" pitchFamily="2" charset="77"/>
              </a:endParaRPr>
            </a:p>
          </p:txBody>
        </p:sp>
      </p:grpSp>
      <p:pic>
        <p:nvPicPr>
          <p:cNvPr id="1134" name="Picture 1133">
            <a:extLst>
              <a:ext uri="{FF2B5EF4-FFF2-40B4-BE49-F238E27FC236}">
                <a16:creationId xmlns:a16="http://schemas.microsoft.com/office/drawing/2014/main" id="{F90FA994-62C3-61B8-990C-67C563E63252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1039158" y="4898882"/>
            <a:ext cx="635000" cy="635000"/>
          </a:xfrm>
          <a:prstGeom prst="rect">
            <a:avLst/>
          </a:prstGeom>
        </p:spPr>
      </p:pic>
      <p:pic>
        <p:nvPicPr>
          <p:cNvPr id="1135" name="Picture 1134">
            <a:extLst>
              <a:ext uri="{FF2B5EF4-FFF2-40B4-BE49-F238E27FC236}">
                <a16:creationId xmlns:a16="http://schemas.microsoft.com/office/drawing/2014/main" id="{A5CDBA4B-9228-1384-4C29-5DD01793306F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870635" y="4900422"/>
            <a:ext cx="630000" cy="630000"/>
          </a:xfrm>
          <a:prstGeom prst="rect">
            <a:avLst/>
          </a:prstGeom>
        </p:spPr>
      </p:pic>
      <p:pic>
        <p:nvPicPr>
          <p:cNvPr id="1136" name="Picture 1135">
            <a:extLst>
              <a:ext uri="{FF2B5EF4-FFF2-40B4-BE49-F238E27FC236}">
                <a16:creationId xmlns:a16="http://schemas.microsoft.com/office/drawing/2014/main" id="{84272B98-AAF8-D624-E1DB-11CEBBF95D66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8168072" y="5550723"/>
            <a:ext cx="284325" cy="284325"/>
          </a:xfrm>
          <a:prstGeom prst="rect">
            <a:avLst/>
          </a:prstGeom>
        </p:spPr>
      </p:pic>
      <p:cxnSp>
        <p:nvCxnSpPr>
          <p:cNvPr id="1142" name="Curved Connector 1141">
            <a:extLst>
              <a:ext uri="{FF2B5EF4-FFF2-40B4-BE49-F238E27FC236}">
                <a16:creationId xmlns:a16="http://schemas.microsoft.com/office/drawing/2014/main" id="{D76957F7-C5C8-7DA7-17BD-225165F9297A}"/>
              </a:ext>
            </a:extLst>
          </p:cNvPr>
          <p:cNvCxnSpPr>
            <a:stCxn id="1136" idx="3"/>
            <a:endCxn id="1135" idx="1"/>
          </p:cNvCxnSpPr>
          <p:nvPr/>
        </p:nvCxnSpPr>
        <p:spPr>
          <a:xfrm flipV="1">
            <a:off x="8452397" y="5215422"/>
            <a:ext cx="1418238" cy="477464"/>
          </a:xfrm>
          <a:prstGeom prst="curvedConnector3">
            <a:avLst>
              <a:gd name="adj1" fmla="val 50000"/>
            </a:avLst>
          </a:prstGeom>
          <a:ln w="254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4" name="Curved Connector 1143">
            <a:extLst>
              <a:ext uri="{FF2B5EF4-FFF2-40B4-BE49-F238E27FC236}">
                <a16:creationId xmlns:a16="http://schemas.microsoft.com/office/drawing/2014/main" id="{431840EA-B30C-9750-045F-EE5F7F2598BB}"/>
              </a:ext>
            </a:extLst>
          </p:cNvPr>
          <p:cNvCxnSpPr>
            <a:cxnSpLocks/>
            <a:stCxn id="1135" idx="3"/>
            <a:endCxn id="1134" idx="1"/>
          </p:cNvCxnSpPr>
          <p:nvPr/>
        </p:nvCxnSpPr>
        <p:spPr>
          <a:xfrm>
            <a:off x="10500635" y="5215422"/>
            <a:ext cx="538523" cy="960"/>
          </a:xfrm>
          <a:prstGeom prst="curvedConnector3">
            <a:avLst>
              <a:gd name="adj1" fmla="val 50000"/>
            </a:avLst>
          </a:prstGeom>
          <a:ln w="254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48" name="Picture 1147">
            <a:extLst>
              <a:ext uri="{FF2B5EF4-FFF2-40B4-BE49-F238E27FC236}">
                <a16:creationId xmlns:a16="http://schemas.microsoft.com/office/drawing/2014/main" id="{94E68DB0-3A00-158F-B9A1-F1779C2E9E32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1045881" y="5568771"/>
            <a:ext cx="635000" cy="635000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A8995C13-4D01-3E69-F919-458D1435D4CA}"/>
              </a:ext>
            </a:extLst>
          </p:cNvPr>
          <p:cNvGrpSpPr/>
          <p:nvPr/>
        </p:nvGrpSpPr>
        <p:grpSpPr>
          <a:xfrm>
            <a:off x="2538967" y="2198857"/>
            <a:ext cx="9342778" cy="838351"/>
            <a:chOff x="2538967" y="2198857"/>
            <a:chExt cx="9342778" cy="838351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638FD35-D3E7-5B79-F3F1-750C095B99C3}"/>
                </a:ext>
              </a:extLst>
            </p:cNvPr>
            <p:cNvSpPr/>
            <p:nvPr/>
          </p:nvSpPr>
          <p:spPr bwMode="auto">
            <a:xfrm>
              <a:off x="2553660" y="2198857"/>
              <a:ext cx="9323624" cy="838351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6">
                  <a:lumMod val="1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GB" sz="2000" dirty="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EA010E1-F636-DAE3-4940-5A4CBC83F41E}"/>
                </a:ext>
              </a:extLst>
            </p:cNvPr>
            <p:cNvSpPr txBox="1"/>
            <p:nvPr/>
          </p:nvSpPr>
          <p:spPr>
            <a:xfrm>
              <a:off x="2538967" y="2483597"/>
              <a:ext cx="9342778" cy="28200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ts val="1350"/>
                </a:lnSpc>
              </a:pPr>
              <a:r>
                <a:rPr lang="en-GB" sz="1600" b="0" dirty="0">
                  <a:solidFill>
                    <a:srgbClr val="C586C0"/>
                  </a:solidFill>
                  <a:effectLst/>
                  <a:latin typeface="Menlo" panose="020B0609030804020204" pitchFamily="49" charset="0"/>
                </a:rPr>
                <a:t>await</a:t>
              </a:r>
              <a:r>
                <a:rPr lang="en-GB" sz="1600" b="0" dirty="0">
                  <a:solidFill>
                    <a:srgbClr val="CCCCCC"/>
                  </a:solidFill>
                  <a:effectLst/>
                  <a:latin typeface="Menlo" panose="020B0609030804020204" pitchFamily="49" charset="0"/>
                </a:rPr>
                <a:t> </a:t>
              </a:r>
              <a:r>
                <a:rPr lang="en-GB" sz="1600" b="0" dirty="0" err="1">
                  <a:solidFill>
                    <a:srgbClr val="9CDCFE"/>
                  </a:solidFill>
                  <a:effectLst/>
                  <a:latin typeface="Menlo" panose="020B0609030804020204" pitchFamily="49" charset="0"/>
                </a:rPr>
                <a:t>memory</a:t>
              </a:r>
              <a:r>
                <a:rPr lang="en-GB" sz="1600" b="0" dirty="0" err="1">
                  <a:solidFill>
                    <a:srgbClr val="D4D4D4"/>
                  </a:solidFill>
                  <a:effectLst/>
                  <a:latin typeface="Menlo" panose="020B0609030804020204" pitchFamily="49" charset="0"/>
                </a:rPr>
                <a:t>.</a:t>
              </a:r>
              <a:r>
                <a:rPr lang="en-GB" sz="1600" b="0" dirty="0" err="1">
                  <a:solidFill>
                    <a:srgbClr val="DCDCAA"/>
                  </a:solidFill>
                  <a:effectLst/>
                  <a:latin typeface="Menlo" panose="020B0609030804020204" pitchFamily="49" charset="0"/>
                </a:rPr>
                <a:t>ImportDocumentAsync</a:t>
              </a:r>
              <a:r>
                <a:rPr lang="en-GB" sz="1600" b="0" dirty="0">
                  <a:solidFill>
                    <a:srgbClr val="CCCCCC"/>
                  </a:solidFill>
                  <a:effectLst/>
                  <a:latin typeface="Menlo" panose="020B0609030804020204" pitchFamily="49" charset="0"/>
                </a:rPr>
                <a:t>(</a:t>
              </a:r>
              <a:r>
                <a:rPr lang="en-GB" sz="1600" b="0" dirty="0">
                  <a:solidFill>
                    <a:srgbClr val="CE9178"/>
                  </a:solidFill>
                  <a:effectLst/>
                  <a:latin typeface="Menlo" panose="020B0609030804020204" pitchFamily="49" charset="0"/>
                </a:rPr>
                <a:t>"Data/</a:t>
              </a:r>
              <a:r>
                <a:rPr lang="en-GB" sz="1600" b="0" dirty="0" err="1">
                  <a:solidFill>
                    <a:srgbClr val="CE9178"/>
                  </a:solidFill>
                  <a:effectLst/>
                  <a:latin typeface="Menlo" panose="020B0609030804020204" pitchFamily="49" charset="0"/>
                </a:rPr>
                <a:t>expenses.xlsx</a:t>
              </a:r>
              <a:r>
                <a:rPr lang="en-GB" sz="1600" b="0" dirty="0">
                  <a:solidFill>
                    <a:srgbClr val="CE9178"/>
                  </a:solidFill>
                  <a:effectLst/>
                  <a:latin typeface="Menlo" panose="020B0609030804020204" pitchFamily="49" charset="0"/>
                </a:rPr>
                <a:t>"</a:t>
              </a:r>
              <a:r>
                <a:rPr lang="en-GB" sz="1600" b="0" dirty="0">
                  <a:solidFill>
                    <a:srgbClr val="CCCCCC"/>
                  </a:solidFill>
                  <a:effectLst/>
                  <a:latin typeface="Menlo" panose="020B0609030804020204" pitchFamily="49" charset="0"/>
                </a:rPr>
                <a:t>);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876598F-5B52-015E-AFE9-B1818D23B16D}"/>
              </a:ext>
            </a:extLst>
          </p:cNvPr>
          <p:cNvGrpSpPr/>
          <p:nvPr/>
        </p:nvGrpSpPr>
        <p:grpSpPr>
          <a:xfrm>
            <a:off x="2528882" y="4793456"/>
            <a:ext cx="9323624" cy="838351"/>
            <a:chOff x="2528882" y="4793456"/>
            <a:chExt cx="9323624" cy="838351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3F4FD04-395E-E778-9B10-58D7288B5191}"/>
                </a:ext>
              </a:extLst>
            </p:cNvPr>
            <p:cNvSpPr/>
            <p:nvPr/>
          </p:nvSpPr>
          <p:spPr bwMode="auto">
            <a:xfrm>
              <a:off x="2528882" y="4793456"/>
              <a:ext cx="9323624" cy="838351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accent6">
                  <a:lumMod val="10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GB" sz="2000" dirty="0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D842F87-BBFF-2BC9-99AD-470401A1586F}"/>
                </a:ext>
              </a:extLst>
            </p:cNvPr>
            <p:cNvSpPr txBox="1"/>
            <p:nvPr/>
          </p:nvSpPr>
          <p:spPr>
            <a:xfrm>
              <a:off x="2528882" y="5087585"/>
              <a:ext cx="9323624" cy="28200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ts val="1350"/>
                </a:lnSpc>
              </a:pPr>
              <a:r>
                <a:rPr lang="en-GB" b="0" dirty="0">
                  <a:solidFill>
                    <a:srgbClr val="569CD6"/>
                  </a:solidFill>
                  <a:effectLst/>
                  <a:latin typeface="Menlo" panose="020B0609030804020204" pitchFamily="49" charset="0"/>
                </a:rPr>
                <a:t>var</a:t>
              </a:r>
              <a:r>
                <a:rPr lang="en-GB" b="0" dirty="0">
                  <a:solidFill>
                    <a:srgbClr val="CCCCCC"/>
                  </a:solidFill>
                  <a:effectLst/>
                  <a:latin typeface="Menlo" panose="020B0609030804020204" pitchFamily="49" charset="0"/>
                </a:rPr>
                <a:t> </a:t>
              </a:r>
              <a:r>
                <a:rPr lang="en-GB" b="0" dirty="0">
                  <a:solidFill>
                    <a:srgbClr val="9CDCFE"/>
                  </a:solidFill>
                  <a:effectLst/>
                  <a:latin typeface="Menlo" panose="020B0609030804020204" pitchFamily="49" charset="0"/>
                </a:rPr>
                <a:t>answer</a:t>
              </a:r>
              <a:r>
                <a:rPr lang="en-GB" b="0" dirty="0">
                  <a:solidFill>
                    <a:srgbClr val="CCCCCC"/>
                  </a:solidFill>
                  <a:effectLst/>
                  <a:latin typeface="Menlo" panose="020B0609030804020204" pitchFamily="49" charset="0"/>
                </a:rPr>
                <a:t> </a:t>
              </a:r>
              <a:r>
                <a:rPr lang="en-GB" b="0" dirty="0">
                  <a:solidFill>
                    <a:srgbClr val="D4D4D4"/>
                  </a:solidFill>
                  <a:effectLst/>
                  <a:latin typeface="Menlo" panose="020B0609030804020204" pitchFamily="49" charset="0"/>
                </a:rPr>
                <a:t>=</a:t>
              </a:r>
              <a:r>
                <a:rPr lang="en-GB" b="0" dirty="0">
                  <a:solidFill>
                    <a:srgbClr val="CCCCCC"/>
                  </a:solidFill>
                  <a:effectLst/>
                  <a:latin typeface="Menlo" panose="020B0609030804020204" pitchFamily="49" charset="0"/>
                </a:rPr>
                <a:t> </a:t>
              </a:r>
              <a:r>
                <a:rPr lang="en-GB" b="0" dirty="0">
                  <a:solidFill>
                    <a:srgbClr val="C586C0"/>
                  </a:solidFill>
                  <a:effectLst/>
                  <a:latin typeface="Menlo" panose="020B0609030804020204" pitchFamily="49" charset="0"/>
                </a:rPr>
                <a:t>await</a:t>
              </a:r>
              <a:r>
                <a:rPr lang="en-GB" b="0" dirty="0">
                  <a:solidFill>
                    <a:srgbClr val="CCCCCC"/>
                  </a:solidFill>
                  <a:effectLst/>
                  <a:latin typeface="Menlo" panose="020B0609030804020204" pitchFamily="49" charset="0"/>
                </a:rPr>
                <a:t> </a:t>
              </a:r>
              <a:r>
                <a:rPr lang="en-GB" b="0" dirty="0" err="1">
                  <a:solidFill>
                    <a:srgbClr val="9CDCFE"/>
                  </a:solidFill>
                  <a:effectLst/>
                  <a:latin typeface="Menlo" panose="020B0609030804020204" pitchFamily="49" charset="0"/>
                </a:rPr>
                <a:t>memory</a:t>
              </a:r>
              <a:r>
                <a:rPr lang="en-GB" b="0" dirty="0" err="1">
                  <a:solidFill>
                    <a:srgbClr val="D4D4D4"/>
                  </a:solidFill>
                  <a:effectLst/>
                  <a:latin typeface="Menlo" panose="020B0609030804020204" pitchFamily="49" charset="0"/>
                </a:rPr>
                <a:t>.</a:t>
              </a:r>
              <a:r>
                <a:rPr lang="en-GB" b="0" dirty="0" err="1">
                  <a:solidFill>
                    <a:srgbClr val="DCDCAA"/>
                  </a:solidFill>
                  <a:effectLst/>
                  <a:latin typeface="Menlo" panose="020B0609030804020204" pitchFamily="49" charset="0"/>
                </a:rPr>
                <a:t>AskAsync</a:t>
              </a:r>
              <a:r>
                <a:rPr lang="en-GB" b="0" dirty="0">
                  <a:solidFill>
                    <a:srgbClr val="CCCCCC"/>
                  </a:solidFill>
                  <a:effectLst/>
                  <a:latin typeface="Menlo" panose="020B0609030804020204" pitchFamily="49" charset="0"/>
                </a:rPr>
                <a:t>(</a:t>
              </a:r>
              <a:r>
                <a:rPr lang="en-GB" b="0" dirty="0">
                  <a:solidFill>
                    <a:srgbClr val="9CDCFE"/>
                  </a:solidFill>
                  <a:effectLst/>
                  <a:latin typeface="Menlo" panose="020B0609030804020204" pitchFamily="49" charset="0"/>
                </a:rPr>
                <a:t>query</a:t>
              </a:r>
              <a:r>
                <a:rPr lang="en-GB" b="0" dirty="0">
                  <a:solidFill>
                    <a:srgbClr val="CCCCCC"/>
                  </a:solidFill>
                  <a:effectLst/>
                  <a:latin typeface="Menlo" panose="020B0609030804020204" pitchFamily="49" charset="0"/>
                </a:rPr>
                <a:t>);</a:t>
              </a:r>
            </a:p>
          </p:txBody>
        </p:sp>
      </p:grpSp>
      <p:sp>
        <p:nvSpPr>
          <p:cNvPr id="29" name="Title 28">
            <a:extLst>
              <a:ext uri="{FF2B5EF4-FFF2-40B4-BE49-F238E27FC236}">
                <a16:creationId xmlns:a16="http://schemas.microsoft.com/office/drawing/2014/main" id="{AB98E089-7625-8785-3072-CC2ACF3F55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RAG Deep Dive</a:t>
            </a:r>
          </a:p>
        </p:txBody>
      </p:sp>
    </p:spTree>
    <p:extLst>
      <p:ext uri="{BB962C8B-B14F-4D97-AF65-F5344CB8AC3E}">
        <p14:creationId xmlns:p14="http://schemas.microsoft.com/office/powerpoint/2010/main" val="315259324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798CE169-BB51-4B5C-6E17-7A2CCD2081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solidFill>
            <a:srgbClr val="FFFFFF"/>
          </a:solidFill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1" name="Title 2">
            <a:extLst>
              <a:ext uri="{FF2B5EF4-FFF2-40B4-BE49-F238E27FC236}">
                <a16:creationId xmlns:a16="http://schemas.microsoft.com/office/drawing/2014/main" id="{51A4886B-9FA2-32F3-D872-047ADD2F3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2720" y="0"/>
            <a:ext cx="5669280" cy="6858000"/>
          </a:xfrm>
        </p:spPr>
        <p:txBody>
          <a:bodyPr/>
          <a:lstStyle/>
          <a:p>
            <a:r>
              <a:rPr lang="en-US" sz="5400" dirty="0"/>
              <a:t>Show me the code !!</a:t>
            </a:r>
          </a:p>
        </p:txBody>
      </p:sp>
    </p:spTree>
    <p:extLst>
      <p:ext uri="{BB962C8B-B14F-4D97-AF65-F5344CB8AC3E}">
        <p14:creationId xmlns:p14="http://schemas.microsoft.com/office/powerpoint/2010/main" val="3649814441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C0289D-06D9-4544-1444-89553E2804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2">
            <a:extLst>
              <a:ext uri="{FF2B5EF4-FFF2-40B4-BE49-F238E27FC236}">
                <a16:creationId xmlns:a16="http://schemas.microsoft.com/office/drawing/2014/main" id="{05DE6EE5-DCB6-89DC-8EF1-E990EFCF10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  <a:blipFill dpi="0" rotWithShape="1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tile tx="0" ty="0" sx="100000" sy="100000" flip="none" algn="tl"/>
          </a:blipFill>
          <a:ln w="12700">
            <a:noFill/>
            <a:headEnd type="none" w="med" len="med"/>
            <a:tailEnd type="none" w="med" len="med"/>
          </a:ln>
          <a:effectLst>
            <a:outerShdw blurRad="127000" dist="127000" dir="2700000" algn="tl" rotWithShape="0">
              <a:srgbClr val="2F2F2F">
                <a:alpha val="25000"/>
              </a:srgbClr>
            </a:outerShdw>
          </a:effectLst>
          <a:scene3d>
            <a:camera prst="perspectiveRight" fov="2700000">
              <a:rot lat="0" lon="21594000" rev="0"/>
            </a:camera>
            <a:lightRig rig="flat" dir="t"/>
          </a:scene3d>
          <a:sp3d>
            <a:bevelT w="0" h="38100"/>
            <a:bevelB w="0" h="0"/>
            <a:contourClr>
              <a:schemeClr val="bg1"/>
            </a:contourClr>
          </a:sp3d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3" name="Rectangle: Top Corners Rounded 14">
            <a:extLst>
              <a:ext uri="{FF2B5EF4-FFF2-40B4-BE49-F238E27FC236}">
                <a16:creationId xmlns:a16="http://schemas.microsoft.com/office/drawing/2014/main" id="{F3BF307C-7996-29DA-1D02-4224502E2D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flipH="1">
            <a:off x="0" y="-13548"/>
            <a:ext cx="12188952" cy="6858000"/>
          </a:xfrm>
          <a:prstGeom prst="rect">
            <a:avLst/>
          </a:prstGeom>
          <a:gradFill flip="none" rotWithShape="1">
            <a:gsLst>
              <a:gs pos="63976">
                <a:srgbClr val="091F2C"/>
              </a:gs>
              <a:gs pos="100000">
                <a:srgbClr val="091F2C">
                  <a:alpha val="29691"/>
                </a:srgbClr>
              </a:gs>
              <a:gs pos="21000">
                <a:srgbClr val="091F2C"/>
              </a:gs>
              <a:gs pos="0">
                <a:srgbClr val="091F2C">
                  <a:alpha val="59180"/>
                </a:srgbClr>
              </a:gs>
            </a:gsLst>
            <a:path path="circle">
              <a:fillToRect l="100000" b="100000"/>
            </a:path>
            <a:tileRect t="-100000" r="-100000"/>
          </a:gradFill>
          <a:ln w="12700" cap="flat" cmpd="sng" algn="ctr">
            <a:noFill/>
            <a:prstDash val="solid"/>
            <a:headEnd type="none" w="med" len="med"/>
            <a:tailEnd type="none" w="med" len="med"/>
          </a:ln>
          <a:effectLst/>
          <a:scene3d>
            <a:camera prst="perspectiveRight" fov="2700000">
              <a:rot lat="0" lon="21594000" rev="0"/>
            </a:camera>
            <a:lightRig rig="flat" dir="t"/>
          </a:scene3d>
          <a:sp3d>
            <a:bevelT w="0" h="38100"/>
            <a:bevelB w="0" h="0"/>
            <a:contourClr>
              <a:srgbClr val="000000"/>
            </a:contourClr>
          </a:sp3d>
        </p:spPr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"/>
              <a:ea typeface="+mn-ea"/>
              <a:cs typeface="Segoe UI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03D4DE1-4F0C-50E7-6F24-78A61F3E725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-3175" y="3000375"/>
            <a:ext cx="12195175" cy="492443"/>
          </a:xfrm>
          <a:prstGeom prst="rect">
            <a:avLst/>
          </a:prstGeom>
          <a:noFill/>
          <a:ln>
            <a:noFill/>
            <a:prstDash/>
          </a:ln>
          <a:effectLst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lvl="0" algn="ctr">
              <a:defRPr/>
            </a:pPr>
            <a:r>
              <a:rPr lang="en-US" sz="3200" b="1" dirty="0">
                <a:solidFill>
                  <a:srgbClr val="FFFFFF"/>
                </a:solidFill>
                <a:latin typeface="Segoe UI Variable Display Semibold" pitchFamily="2" charset="0"/>
              </a:rPr>
              <a:t>https://</a:t>
            </a:r>
            <a:r>
              <a:rPr lang="en-US" sz="3200" b="1" dirty="0" err="1">
                <a:solidFill>
                  <a:srgbClr val="FFFFFF"/>
                </a:solidFill>
                <a:latin typeface="Segoe UI Variable Display Semibold" pitchFamily="2" charset="0"/>
              </a:rPr>
              <a:t>github.com</a:t>
            </a:r>
            <a:r>
              <a:rPr lang="en-US" sz="3200" b="1" dirty="0">
                <a:solidFill>
                  <a:srgbClr val="FFFFFF"/>
                </a:solidFill>
                <a:latin typeface="Segoe UI Variable Display Semibold" pitchFamily="2" charset="0"/>
              </a:rPr>
              <a:t>/</a:t>
            </a:r>
            <a:r>
              <a:rPr lang="en-US" sz="3200" b="1" dirty="0" err="1">
                <a:solidFill>
                  <a:srgbClr val="FFFFFF"/>
                </a:solidFill>
                <a:latin typeface="Segoe UI Variable Display Semibold" pitchFamily="2" charset="0"/>
              </a:rPr>
              <a:t>luismanez</a:t>
            </a:r>
            <a:r>
              <a:rPr lang="en-US" sz="3200" b="1" dirty="0">
                <a:solidFill>
                  <a:srgbClr val="FFFFFF"/>
                </a:solidFill>
                <a:latin typeface="Segoe UI Variable Display Semibold" pitchFamily="2" charset="0"/>
              </a:rPr>
              <a:t>/global-ai-barcelona-2025</a:t>
            </a:r>
            <a:endParaRPr lang="en-CA" sz="3200" b="1" dirty="0">
              <a:solidFill>
                <a:srgbClr val="8CADC6"/>
              </a:solidFill>
              <a:latin typeface="Segoe UI Semibold"/>
              <a:cs typeface="Segoe UI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1416823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08333E-7 -3.7037E-6 L 2.08333E-7 0.01968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7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729168E-5954-BDC8-6E16-78D449FB7B2F}"/>
              </a:ext>
            </a:extLst>
          </p:cNvPr>
          <p:cNvSpPr txBox="1"/>
          <p:nvPr/>
        </p:nvSpPr>
        <p:spPr>
          <a:xfrm>
            <a:off x="2601532" y="1300767"/>
            <a:ext cx="6684135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4400" b="1">
                <a:solidFill>
                  <a:schemeClr val="bg1"/>
                </a:solidFill>
              </a:rPr>
              <a:t>THANK YOU SPONSORS</a:t>
            </a:r>
          </a:p>
        </p:txBody>
      </p:sp>
      <p:pic>
        <p:nvPicPr>
          <p:cNvPr id="3" name="Imagen 2" descr="Imagen que contiene Texto&#10;&#10;El contenido generado por IA puede ser incorrecto.">
            <a:extLst>
              <a:ext uri="{FF2B5EF4-FFF2-40B4-BE49-F238E27FC236}">
                <a16:creationId xmlns:a16="http://schemas.microsoft.com/office/drawing/2014/main" id="{0C2B7214-83C9-8E24-5CDE-F5511C65C1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469017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EDBEA0E9-196F-8868-C146-D6976AEF4A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0" y="2175584"/>
            <a:ext cx="12192001" cy="4682416"/>
            <a:chOff x="-1" y="2175584"/>
            <a:chExt cx="12192001" cy="4682416"/>
          </a:xfrm>
        </p:grpSpPr>
        <p:sp>
          <p:nvSpPr>
            <p:cNvPr id="7" name="Rounded Rectangle 3" descr="Dark Pattern: Plus dots">
              <a:extLst>
                <a:ext uri="{FF2B5EF4-FFF2-40B4-BE49-F238E27FC236}">
                  <a16:creationId xmlns:a16="http://schemas.microsoft.com/office/drawing/2014/main" id="{A0E7F714-DE13-934E-63DF-8A813762D2D7}"/>
                </a:ext>
              </a:extLst>
            </p:cNvPr>
            <p:cNvSpPr/>
            <p:nvPr/>
          </p:nvSpPr>
          <p:spPr bwMode="auto">
            <a:xfrm rot="10800000">
              <a:off x="-1" y="4724399"/>
              <a:ext cx="12192000" cy="2133600"/>
            </a:xfrm>
            <a:prstGeom prst="rect">
              <a:avLst/>
            </a:prstGeom>
            <a:blipFill dpi="0" rotWithShape="1">
              <a:blip r:embed="rId3">
                <a:alphaModFix amt="20000"/>
                <a:lum bright="-59000"/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/>
              <a:tile tx="0" ty="0" sx="100000" sy="100000" flip="none" algn="tl"/>
            </a:blip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C2DFEC8-B983-2FBE-A51B-C353E2D5AFBE}"/>
                </a:ext>
              </a:extLst>
            </p:cNvPr>
            <p:cNvSpPr/>
            <p:nvPr/>
          </p:nvSpPr>
          <p:spPr bwMode="auto">
            <a:xfrm>
              <a:off x="0" y="2175584"/>
              <a:ext cx="12192000" cy="4682416"/>
            </a:xfrm>
            <a:prstGeom prst="rect">
              <a:avLst/>
            </a:prstGeom>
            <a:gradFill>
              <a:gsLst>
                <a:gs pos="100000">
                  <a:srgbClr val="091F2C">
                    <a:alpha val="2000"/>
                  </a:srgbClr>
                </a:gs>
                <a:gs pos="37000">
                  <a:schemeClr val="bg2"/>
                </a:gs>
              </a:gsLst>
              <a:lin ang="5400000" scaled="0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rgbClr val="091F2C"/>
                </a:solidFill>
                <a:latin typeface="Segoe UI"/>
                <a:cs typeface="Segoe UI" pitchFamily="34" charset="0"/>
              </a:endParaRPr>
            </a:p>
          </p:txBody>
        </p:sp>
      </p:grpSp>
      <p:sp>
        <p:nvSpPr>
          <p:cNvPr id="3" name="Rectangle: Rounded Corners 6">
            <a:extLst>
              <a:ext uri="{FF2B5EF4-FFF2-40B4-BE49-F238E27FC236}">
                <a16:creationId xmlns:a16="http://schemas.microsoft.com/office/drawing/2014/main" id="{5BB0516A-FF54-265F-E0E6-F7650CAF832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>
            <a:spLocks/>
          </p:cNvSpPr>
          <p:nvPr/>
        </p:nvSpPr>
        <p:spPr bwMode="auto">
          <a:xfrm>
            <a:off x="4701615" y="3049542"/>
            <a:ext cx="2788771" cy="758917"/>
          </a:xfrm>
          <a:prstGeom prst="roundRect">
            <a:avLst>
              <a:gd name="adj" fmla="val 50000"/>
            </a:avLst>
          </a:prstGeom>
          <a:solidFill>
            <a:srgbClr val="D6522B"/>
          </a:solidFill>
          <a:ln w="63897" cap="flat">
            <a:noFill/>
            <a:prstDash val="solid"/>
            <a:miter/>
          </a:ln>
          <a:effectLst>
            <a:outerShdw blurRad="63500" dist="63500" dir="2700000" algn="tl" rotWithShape="0">
              <a:srgbClr val="454142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72000" tIns="36000" rIns="72000" bIns="3600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 defTabSz="914400" fontAlgn="base">
              <a:spcAft>
                <a:spcPct val="0"/>
              </a:spcAft>
              <a:defRPr/>
            </a:pPr>
            <a:r>
              <a:rPr lang="en-US" sz="3200" b="1" spc="0">
                <a:gradFill>
                  <a:gsLst>
                    <a:gs pos="53147">
                      <a:srgbClr val="FFFFFF"/>
                    </a:gs>
                    <a:gs pos="28000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latin typeface="+mn-lt"/>
                <a:sym typeface="Rubik Light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92898554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03542 " pathEditMode="relative" rAng="0" ptsTypes="AA">
                                      <p:cBhvr>
                                        <p:cTn id="9" dur="70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erson in a black jacket&#10;&#10;Description automatically generated">
            <a:extLst>
              <a:ext uri="{FF2B5EF4-FFF2-40B4-BE49-F238E27FC236}">
                <a16:creationId xmlns:a16="http://schemas.microsoft.com/office/drawing/2014/main" id="{A96D2F4D-D2E8-23C4-6A86-B33BBEC249C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567" b="72026"/>
          <a:stretch/>
        </p:blipFill>
        <p:spPr>
          <a:xfrm>
            <a:off x="6058277" y="2569084"/>
            <a:ext cx="1714254" cy="1719832"/>
          </a:xfrm>
          <a:prstGeom prst="ellipse">
            <a:avLst/>
          </a:prstGeom>
          <a:solidFill>
            <a:schemeClr val="accent6"/>
          </a:solidFill>
          <a:ln w="19050">
            <a:noFill/>
          </a:ln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76563" y="2080883"/>
            <a:ext cx="4346615" cy="2462213"/>
          </a:xfrm>
        </p:spPr>
        <p:txBody>
          <a:bodyPr/>
          <a:lstStyle/>
          <a:p>
            <a:r>
              <a:rPr lang="en-US" dirty="0">
                <a:latin typeface="+mj-lt"/>
              </a:rPr>
              <a:t>RAG </a:t>
            </a:r>
            <a:r>
              <a:rPr lang="en-US" dirty="0" err="1">
                <a:latin typeface="+mj-lt"/>
              </a:rPr>
              <a:t>en</a:t>
            </a:r>
            <a:r>
              <a:rPr lang="en-US" dirty="0">
                <a:latin typeface="+mj-lt"/>
              </a:rPr>
              <a:t> .NET con </a:t>
            </a:r>
            <a:r>
              <a:rPr lang="en-US" dirty="0" err="1">
                <a:latin typeface="+mj-lt"/>
              </a:rPr>
              <a:t>KernelMemory</a:t>
            </a:r>
            <a:r>
              <a:rPr lang="en-US" dirty="0">
                <a:latin typeface="+mj-lt"/>
              </a:rPr>
              <a:t>: From Zero to HERO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A8B48EF-E537-0EB3-0803-48F61A960191}"/>
              </a:ext>
            </a:extLst>
          </p:cNvPr>
          <p:cNvGrpSpPr/>
          <p:nvPr/>
        </p:nvGrpSpPr>
        <p:grpSpPr>
          <a:xfrm>
            <a:off x="8193031" y="2942658"/>
            <a:ext cx="3179819" cy="972685"/>
            <a:chOff x="7837488" y="636335"/>
            <a:chExt cx="5380017" cy="972685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9C881DB-6418-0338-47DD-CD829A561492}"/>
                </a:ext>
              </a:extLst>
            </p:cNvPr>
            <p:cNvSpPr txBox="1"/>
            <p:nvPr/>
          </p:nvSpPr>
          <p:spPr>
            <a:xfrm>
              <a:off x="7837488" y="636335"/>
              <a:ext cx="3299274" cy="369332"/>
            </a:xfrm>
            <a:prstGeom prst="rect">
              <a:avLst/>
            </a:prstGeom>
            <a:noFill/>
            <a:ln w="19050" cap="rnd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algn="ctr" defTabSz="932449">
                <a:spcBef>
                  <a:spcPts val="200"/>
                </a:spcBef>
                <a:defRPr sz="2400">
                  <a:gradFill>
                    <a:gsLst>
                      <a:gs pos="20280">
                        <a:srgbClr val="000000"/>
                      </a:gs>
                      <a:gs pos="41958">
                        <a:srgbClr val="000000"/>
                      </a:gs>
                    </a:gsLst>
                    <a:lin ang="0" scaled="0"/>
                  </a:gradFill>
                  <a:latin typeface="+mj-lt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algn="l">
                <a:defRPr/>
              </a:pPr>
              <a:r>
                <a:rPr lang="en-US" dirty="0">
                  <a:solidFill>
                    <a:srgbClr val="D6522B"/>
                  </a:solidFill>
                </a:rPr>
                <a:t>Luis Mañez</a:t>
              </a:r>
              <a:endParaRPr lang="en-US" dirty="0">
                <a:solidFill>
                  <a:srgbClr val="D6522B"/>
                </a:solidFill>
                <a:ea typeface="+mn-ea"/>
                <a:cs typeface="+mn-cs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0E6A4B9-6906-ED08-53B1-6798968970D3}"/>
                </a:ext>
              </a:extLst>
            </p:cNvPr>
            <p:cNvSpPr txBox="1"/>
            <p:nvPr/>
          </p:nvSpPr>
          <p:spPr>
            <a:xfrm>
              <a:off x="7837488" y="1116577"/>
              <a:ext cx="5380017" cy="492443"/>
            </a:xfrm>
            <a:prstGeom prst="rect">
              <a:avLst/>
            </a:prstGeom>
            <a:noFill/>
            <a:ln w="19050" cap="rnd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algn="ctr" defTabSz="932449">
                <a:spcBef>
                  <a:spcPts val="200"/>
                </a:spcBef>
                <a:defRPr sz="2400">
                  <a:gradFill>
                    <a:gsLst>
                      <a:gs pos="20280">
                        <a:srgbClr val="000000"/>
                      </a:gs>
                      <a:gs pos="41958">
                        <a:srgbClr val="000000"/>
                      </a:gs>
                    </a:gsLst>
                    <a:lin ang="0" scaled="0"/>
                  </a:gradFill>
                  <a:latin typeface="+mj-lt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marL="0" marR="0" lvl="0" indent="0" algn="l" defTabSz="932449" rtl="0" eaLnBrk="1" fontAlgn="auto" latinLnBrk="0" hangingPunct="1">
                <a:lnSpc>
                  <a:spcPct val="100000"/>
                </a:lnSpc>
                <a:spcBef>
                  <a:spcPts val="2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800" strike="sngStrike" dirty="0">
                  <a:gradFill>
                    <a:gsLst>
                      <a:gs pos="6993">
                        <a:schemeClr val="tx1"/>
                      </a:gs>
                      <a:gs pos="20280">
                        <a:schemeClr val="tx1"/>
                      </a:gs>
                    </a:gsLst>
                    <a:lin ang="0" scaled="0"/>
                  </a:gradFill>
                  <a:latin typeface="Segoe UI Semibold"/>
                </a:rPr>
                <a:t>Chief Architect</a:t>
              </a:r>
              <a:r>
                <a:rPr lang="en-US" sz="1800" dirty="0">
                  <a:gradFill>
                    <a:gsLst>
                      <a:gs pos="6993">
                        <a:schemeClr val="tx1"/>
                      </a:gs>
                      <a:gs pos="20280">
                        <a:schemeClr val="tx1"/>
                      </a:gs>
                    </a:gsLst>
                    <a:lin ang="0" scaled="0"/>
                  </a:gradFill>
                  <a:latin typeface="Segoe UI Semibold"/>
                </a:rPr>
                <a:t> - Developer</a:t>
              </a:r>
              <a:br>
                <a:rPr kumimoji="0" lang="en-US" sz="1800" b="0" i="0" u="none" strike="noStrike" kern="1200" cap="none" spc="0" normalizeH="0" noProof="0" dirty="0">
                  <a:ln>
                    <a:noFill/>
                  </a:ln>
                  <a:gradFill>
                    <a:gsLst>
                      <a:gs pos="6993">
                        <a:schemeClr val="tx1"/>
                      </a:gs>
                      <a:gs pos="20280">
                        <a:schemeClr val="tx1"/>
                      </a:gs>
                    </a:gsLst>
                    <a:lin ang="0" scaled="0"/>
                  </a:gra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</a:br>
              <a:r>
                <a:rPr kumimoji="0" lang="en-US" sz="1400" b="0" i="0" u="none" strike="noStrike" kern="1200" cap="none" spc="0" normalizeH="0" noProof="0" dirty="0">
                  <a:ln>
                    <a:noFill/>
                  </a:ln>
                  <a:solidFill>
                    <a:srgbClr val="D6522B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ClearPeople LTD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D6522B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endParaRPr>
            </a:p>
          </p:txBody>
        </p:sp>
      </p:grpSp>
      <p:pic>
        <p:nvPicPr>
          <p:cNvPr id="2" name="Picture 1" descr="A blue and white rectangular sign with white text&#10;&#10;Description automatically generated">
            <a:extLst>
              <a:ext uri="{FF2B5EF4-FFF2-40B4-BE49-F238E27FC236}">
                <a16:creationId xmlns:a16="http://schemas.microsoft.com/office/drawing/2014/main" id="{4F114152-E10E-7FE8-0E0E-BAB3F9D6D7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0193" y="4665451"/>
            <a:ext cx="755276" cy="1195854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4B1AD756-BAE0-DDE1-9130-FFE13592F0A4}"/>
              </a:ext>
            </a:extLst>
          </p:cNvPr>
          <p:cNvGrpSpPr/>
          <p:nvPr/>
        </p:nvGrpSpPr>
        <p:grpSpPr>
          <a:xfrm>
            <a:off x="8193031" y="4594537"/>
            <a:ext cx="2704549" cy="1336091"/>
            <a:chOff x="5256110" y="3342330"/>
            <a:chExt cx="2704549" cy="133609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9868657-C83B-C943-A351-32A93B692C2E}"/>
                </a:ext>
              </a:extLst>
            </p:cNvPr>
            <p:cNvSpPr txBox="1"/>
            <p:nvPr/>
          </p:nvSpPr>
          <p:spPr>
            <a:xfrm>
              <a:off x="5688110" y="3435220"/>
              <a:ext cx="2272549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Montserrat" pitchFamily="2" charset="77"/>
                  <a:ea typeface="+mn-ea"/>
                  <a:cs typeface="+mn-cs"/>
                </a:rPr>
                <a:t>www.linkedin.com/in/</a:t>
              </a:r>
              <a:r>
                <a:rPr kumimoji="0" lang="en-GB" sz="1000" b="0" i="0" u="none" strike="noStrike" kern="1200" cap="none" spc="0" normalizeH="0" baseline="0" noProof="0" dirty="0" err="1">
                  <a:ln>
                    <a:noFill/>
                  </a:ln>
                  <a:effectLst/>
                  <a:uLnTx/>
                  <a:uFillTx/>
                  <a:latin typeface="Montserrat" pitchFamily="2" charset="77"/>
                  <a:ea typeface="+mn-ea"/>
                  <a:cs typeface="+mn-cs"/>
                </a:rPr>
                <a:t>luismanez</a:t>
              </a:r>
              <a:endParaRPr kumimoji="0" lang="en-GB" sz="1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Montserrat" pitchFamily="2" charset="77"/>
                <a:ea typeface="+mn-ea"/>
                <a:cs typeface="+mn-cs"/>
              </a:endParaRP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C8317974-EC48-8084-823F-AAF84DF3BF3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256110" y="3816946"/>
              <a:ext cx="432000" cy="43200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45474DC5-EBA1-F490-9812-8E82030CCE0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256110" y="3342330"/>
              <a:ext cx="432000" cy="432000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1B0DBC55-19EB-3742-048E-430E1839353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256110" y="4246421"/>
              <a:ext cx="432000" cy="432000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C3EBE6E-7956-91E6-D798-252F84335181}"/>
                </a:ext>
              </a:extLst>
            </p:cNvPr>
            <p:cNvSpPr txBox="1"/>
            <p:nvPr/>
          </p:nvSpPr>
          <p:spPr>
            <a:xfrm>
              <a:off x="5688110" y="3884746"/>
              <a:ext cx="2272549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0" i="0" u="none" strike="noStrike" kern="1200" cap="none" spc="0" normalizeH="0" baseline="0" noProof="0" dirty="0" err="1">
                  <a:ln>
                    <a:noFill/>
                  </a:ln>
                  <a:effectLst/>
                  <a:uLnTx/>
                  <a:uFillTx/>
                  <a:latin typeface="Montserrat" pitchFamily="2" charset="77"/>
                  <a:ea typeface="+mn-ea"/>
                  <a:cs typeface="+mn-cs"/>
                </a:rPr>
                <a:t>github.com</a:t>
              </a:r>
              <a:r>
                <a:rPr kumimoji="0" lang="en-GB" sz="10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Montserrat" pitchFamily="2" charset="77"/>
                  <a:ea typeface="+mn-ea"/>
                  <a:cs typeface="+mn-cs"/>
                </a:rPr>
                <a:t>/</a:t>
              </a:r>
              <a:r>
                <a:rPr kumimoji="0" lang="en-GB" sz="1000" b="0" i="0" u="none" strike="noStrike" kern="1200" cap="none" spc="0" normalizeH="0" baseline="0" noProof="0" dirty="0" err="1">
                  <a:ln>
                    <a:noFill/>
                  </a:ln>
                  <a:effectLst/>
                  <a:uLnTx/>
                  <a:uFillTx/>
                  <a:latin typeface="Montserrat" pitchFamily="2" charset="77"/>
                  <a:ea typeface="+mn-ea"/>
                  <a:cs typeface="+mn-cs"/>
                </a:rPr>
                <a:t>luismanez</a:t>
              </a:r>
              <a:endParaRPr kumimoji="0" lang="en-GB" sz="1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Montserrat" pitchFamily="2" charset="77"/>
                <a:ea typeface="+mn-ea"/>
                <a:cs typeface="+mn-cs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6190C46-F04E-00B8-CCA7-85D0EDA710C7}"/>
                </a:ext>
              </a:extLst>
            </p:cNvPr>
            <p:cNvSpPr txBox="1"/>
            <p:nvPr/>
          </p:nvSpPr>
          <p:spPr>
            <a:xfrm>
              <a:off x="5688110" y="4278479"/>
              <a:ext cx="2272549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0" i="0" u="none" strike="noStrike" kern="1200" cap="none" spc="0" normalizeH="0" baseline="0" noProof="0" dirty="0" err="1">
                  <a:ln>
                    <a:noFill/>
                  </a:ln>
                  <a:effectLst/>
                  <a:uLnTx/>
                  <a:uFillTx/>
                  <a:latin typeface="Montserrat" pitchFamily="2" charset="77"/>
                  <a:ea typeface="+mn-ea"/>
                  <a:cs typeface="+mn-cs"/>
                </a:rPr>
                <a:t>twitter.com</a:t>
              </a:r>
              <a:r>
                <a:rPr kumimoji="0" lang="en-GB" sz="10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Montserrat" pitchFamily="2" charset="77"/>
                  <a:ea typeface="+mn-ea"/>
                  <a:cs typeface="+mn-cs"/>
                </a:rPr>
                <a:t>/</a:t>
              </a:r>
              <a:r>
                <a:rPr kumimoji="0" lang="en-GB" sz="1000" b="0" i="0" u="none" strike="noStrike" kern="1200" cap="none" spc="0" normalizeH="0" baseline="0" noProof="0" dirty="0" err="1">
                  <a:ln>
                    <a:noFill/>
                  </a:ln>
                  <a:effectLst/>
                  <a:uLnTx/>
                  <a:uFillTx/>
                  <a:latin typeface="Montserrat" pitchFamily="2" charset="77"/>
                  <a:ea typeface="+mn-ea"/>
                  <a:cs typeface="+mn-cs"/>
                </a:rPr>
                <a:t>luismanez</a:t>
              </a:r>
              <a:endParaRPr kumimoji="0" lang="en-GB" sz="1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Montserrat" pitchFamily="2" charset="77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8409545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18 -0.00023 L -3.75E-6 0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5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729168E-5954-BDC8-6E16-78D449FB7B2F}"/>
              </a:ext>
            </a:extLst>
          </p:cNvPr>
          <p:cNvSpPr txBox="1"/>
          <p:nvPr/>
        </p:nvSpPr>
        <p:spPr>
          <a:xfrm>
            <a:off x="2601532" y="1300767"/>
            <a:ext cx="6684135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4400" b="1">
                <a:solidFill>
                  <a:schemeClr val="bg1"/>
                </a:solidFill>
              </a:rPr>
              <a:t>THANK YOU SPONSORS</a:t>
            </a:r>
          </a:p>
        </p:txBody>
      </p:sp>
      <p:pic>
        <p:nvPicPr>
          <p:cNvPr id="3" name="Imagen 2" descr="Imagen que contiene Texto&#10;&#10;El contenido generado por IA puede ser incorrecto.">
            <a:extLst>
              <a:ext uri="{FF2B5EF4-FFF2-40B4-BE49-F238E27FC236}">
                <a16:creationId xmlns:a16="http://schemas.microsoft.com/office/drawing/2014/main" id="{0C2B7214-83C9-8E24-5CDE-F5511C65C1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8546878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31CEDF-51FC-6087-0AD4-1B349ADE45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To RAG or not To RAG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8D08677-3757-AD2E-7486-A28D6B02FD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7574" y="1719141"/>
            <a:ext cx="5956852" cy="454721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1030301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838B2-20C6-7EC4-01F1-045C7E7C24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about Fine Tuning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55A5AD3-79B1-1436-602A-0DFF38DBC3FD}"/>
              </a:ext>
            </a:extLst>
          </p:cNvPr>
          <p:cNvSpPr txBox="1"/>
          <p:nvPr/>
        </p:nvSpPr>
        <p:spPr>
          <a:xfrm>
            <a:off x="588262" y="1530793"/>
            <a:ext cx="1101852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800" dirty="0">
                <a:latin typeface="HanziPen SC" panose="03000300000000000000" pitchFamily="66" charset="-122"/>
                <a:ea typeface="HanziPen SC" panose="03000300000000000000" pitchFamily="66" charset="-122"/>
              </a:rPr>
              <a:t>Fine-tuning is the process of teaching an AI model to improve its responses by training it on specialized examples. It helps the model learn specific language, tone, or patterns for a particular industry or use case, making its answers more accurate and relevant.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4B78774-57AC-79CF-6D3C-F6B89ACD45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6245" y="2629762"/>
            <a:ext cx="5539509" cy="3978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1446414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50B964-1FB0-9E12-F8EE-0370E185AF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80F974-283F-AEBD-6CA0-A876EBC176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 wrap="square" anchor="t">
            <a:normAutofit/>
          </a:bodyPr>
          <a:lstStyle/>
          <a:p>
            <a:r>
              <a:rPr lang="en-GB" dirty="0"/>
              <a:t>What about Fine Tuning</a:t>
            </a:r>
          </a:p>
        </p:txBody>
      </p:sp>
      <p:pic>
        <p:nvPicPr>
          <p:cNvPr id="3074" name="Picture 2" descr="The Story of Daily Fantasy's Burning Money GIF | The Action Network">
            <a:extLst>
              <a:ext uri="{FF2B5EF4-FFF2-40B4-BE49-F238E27FC236}">
                <a16:creationId xmlns:a16="http://schemas.microsoft.com/office/drawing/2014/main" id="{1D9D717F-EF70-C39B-68FD-A3BC381CF8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11276" y="1435100"/>
            <a:ext cx="6364685" cy="4833938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3976877270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3849CAB-37F3-3317-CF9D-008AFBF08BB2}"/>
              </a:ext>
            </a:extLst>
          </p:cNvPr>
          <p:cNvSpPr/>
          <p:nvPr/>
        </p:nvSpPr>
        <p:spPr>
          <a:xfrm>
            <a:off x="8739808" y="2395330"/>
            <a:ext cx="2445026" cy="3309730"/>
          </a:xfrm>
          <a:custGeom>
            <a:avLst/>
            <a:gdLst>
              <a:gd name="connsiteX0" fmla="*/ 0 w 2445026"/>
              <a:gd name="connsiteY0" fmla="*/ 188854 h 3309730"/>
              <a:gd name="connsiteX1" fmla="*/ 188854 w 2445026"/>
              <a:gd name="connsiteY1" fmla="*/ 0 h 3309730"/>
              <a:gd name="connsiteX2" fmla="*/ 898633 w 2445026"/>
              <a:gd name="connsiteY2" fmla="*/ 0 h 3309730"/>
              <a:gd name="connsiteX3" fmla="*/ 1525720 w 2445026"/>
              <a:gd name="connsiteY3" fmla="*/ 0 h 3309730"/>
              <a:gd name="connsiteX4" fmla="*/ 2256172 w 2445026"/>
              <a:gd name="connsiteY4" fmla="*/ 0 h 3309730"/>
              <a:gd name="connsiteX5" fmla="*/ 2445026 w 2445026"/>
              <a:gd name="connsiteY5" fmla="*/ 188854 h 3309730"/>
              <a:gd name="connsiteX6" fmla="*/ 2445026 w 2445026"/>
              <a:gd name="connsiteY6" fmla="*/ 687298 h 3309730"/>
              <a:gd name="connsiteX7" fmla="*/ 2445026 w 2445026"/>
              <a:gd name="connsiteY7" fmla="*/ 1303022 h 3309730"/>
              <a:gd name="connsiteX8" fmla="*/ 2445026 w 2445026"/>
              <a:gd name="connsiteY8" fmla="*/ 1801466 h 3309730"/>
              <a:gd name="connsiteX9" fmla="*/ 2445026 w 2445026"/>
              <a:gd name="connsiteY9" fmla="*/ 2417191 h 3309730"/>
              <a:gd name="connsiteX10" fmla="*/ 2445026 w 2445026"/>
              <a:gd name="connsiteY10" fmla="*/ 3120876 h 3309730"/>
              <a:gd name="connsiteX11" fmla="*/ 2256172 w 2445026"/>
              <a:gd name="connsiteY11" fmla="*/ 3309730 h 3309730"/>
              <a:gd name="connsiteX12" fmla="*/ 1525720 w 2445026"/>
              <a:gd name="connsiteY12" fmla="*/ 3309730 h 3309730"/>
              <a:gd name="connsiteX13" fmla="*/ 877960 w 2445026"/>
              <a:gd name="connsiteY13" fmla="*/ 3309730 h 3309730"/>
              <a:gd name="connsiteX14" fmla="*/ 188854 w 2445026"/>
              <a:gd name="connsiteY14" fmla="*/ 3309730 h 3309730"/>
              <a:gd name="connsiteX15" fmla="*/ 0 w 2445026"/>
              <a:gd name="connsiteY15" fmla="*/ 3120876 h 3309730"/>
              <a:gd name="connsiteX16" fmla="*/ 0 w 2445026"/>
              <a:gd name="connsiteY16" fmla="*/ 2505151 h 3309730"/>
              <a:gd name="connsiteX17" fmla="*/ 0 w 2445026"/>
              <a:gd name="connsiteY17" fmla="*/ 1977387 h 3309730"/>
              <a:gd name="connsiteX18" fmla="*/ 0 w 2445026"/>
              <a:gd name="connsiteY18" fmla="*/ 1332343 h 3309730"/>
              <a:gd name="connsiteX19" fmla="*/ 0 w 2445026"/>
              <a:gd name="connsiteY19" fmla="*/ 745938 h 3309730"/>
              <a:gd name="connsiteX20" fmla="*/ 0 w 2445026"/>
              <a:gd name="connsiteY20" fmla="*/ 188854 h 3309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445026" h="3309730" fill="none" extrusionOk="0">
                <a:moveTo>
                  <a:pt x="0" y="188854"/>
                </a:moveTo>
                <a:cubicBezTo>
                  <a:pt x="10831" y="105999"/>
                  <a:pt x="67813" y="8828"/>
                  <a:pt x="188854" y="0"/>
                </a:cubicBezTo>
                <a:cubicBezTo>
                  <a:pt x="539216" y="20228"/>
                  <a:pt x="570774" y="19278"/>
                  <a:pt x="898633" y="0"/>
                </a:cubicBezTo>
                <a:cubicBezTo>
                  <a:pt x="1226492" y="-19278"/>
                  <a:pt x="1248438" y="7710"/>
                  <a:pt x="1525720" y="0"/>
                </a:cubicBezTo>
                <a:cubicBezTo>
                  <a:pt x="1803002" y="-7710"/>
                  <a:pt x="2063475" y="21110"/>
                  <a:pt x="2256172" y="0"/>
                </a:cubicBezTo>
                <a:cubicBezTo>
                  <a:pt x="2384705" y="8481"/>
                  <a:pt x="2448777" y="97188"/>
                  <a:pt x="2445026" y="188854"/>
                </a:cubicBezTo>
                <a:cubicBezTo>
                  <a:pt x="2442076" y="362126"/>
                  <a:pt x="2435042" y="556690"/>
                  <a:pt x="2445026" y="687298"/>
                </a:cubicBezTo>
                <a:cubicBezTo>
                  <a:pt x="2455010" y="817906"/>
                  <a:pt x="2472954" y="1080356"/>
                  <a:pt x="2445026" y="1303022"/>
                </a:cubicBezTo>
                <a:cubicBezTo>
                  <a:pt x="2417098" y="1525688"/>
                  <a:pt x="2436303" y="1660437"/>
                  <a:pt x="2445026" y="1801466"/>
                </a:cubicBezTo>
                <a:cubicBezTo>
                  <a:pt x="2453749" y="1942495"/>
                  <a:pt x="2471836" y="2184511"/>
                  <a:pt x="2445026" y="2417191"/>
                </a:cubicBezTo>
                <a:cubicBezTo>
                  <a:pt x="2418216" y="2649871"/>
                  <a:pt x="2467348" y="2793606"/>
                  <a:pt x="2445026" y="3120876"/>
                </a:cubicBezTo>
                <a:cubicBezTo>
                  <a:pt x="2433946" y="3231390"/>
                  <a:pt x="2363851" y="3318884"/>
                  <a:pt x="2256172" y="3309730"/>
                </a:cubicBezTo>
                <a:cubicBezTo>
                  <a:pt x="1915603" y="3311867"/>
                  <a:pt x="1822529" y="3276373"/>
                  <a:pt x="1525720" y="3309730"/>
                </a:cubicBezTo>
                <a:cubicBezTo>
                  <a:pt x="1228911" y="3343087"/>
                  <a:pt x="1119800" y="3315339"/>
                  <a:pt x="877960" y="3309730"/>
                </a:cubicBezTo>
                <a:cubicBezTo>
                  <a:pt x="636120" y="3304121"/>
                  <a:pt x="354191" y="3276045"/>
                  <a:pt x="188854" y="3309730"/>
                </a:cubicBezTo>
                <a:cubicBezTo>
                  <a:pt x="92790" y="3311363"/>
                  <a:pt x="-17293" y="3236342"/>
                  <a:pt x="0" y="3120876"/>
                </a:cubicBezTo>
                <a:cubicBezTo>
                  <a:pt x="-29761" y="2975327"/>
                  <a:pt x="21677" y="2784123"/>
                  <a:pt x="0" y="2505151"/>
                </a:cubicBezTo>
                <a:cubicBezTo>
                  <a:pt x="-21677" y="2226179"/>
                  <a:pt x="-16672" y="2119405"/>
                  <a:pt x="0" y="1977387"/>
                </a:cubicBezTo>
                <a:cubicBezTo>
                  <a:pt x="16672" y="1835369"/>
                  <a:pt x="-4687" y="1524217"/>
                  <a:pt x="0" y="1332343"/>
                </a:cubicBezTo>
                <a:cubicBezTo>
                  <a:pt x="4687" y="1140469"/>
                  <a:pt x="-19263" y="949005"/>
                  <a:pt x="0" y="745938"/>
                </a:cubicBezTo>
                <a:cubicBezTo>
                  <a:pt x="19263" y="542871"/>
                  <a:pt x="7904" y="413316"/>
                  <a:pt x="0" y="188854"/>
                </a:cubicBezTo>
                <a:close/>
              </a:path>
              <a:path w="2445026" h="3309730" stroke="0" extrusionOk="0">
                <a:moveTo>
                  <a:pt x="0" y="188854"/>
                </a:moveTo>
                <a:cubicBezTo>
                  <a:pt x="-15963" y="74706"/>
                  <a:pt x="76458" y="3038"/>
                  <a:pt x="188854" y="0"/>
                </a:cubicBezTo>
                <a:cubicBezTo>
                  <a:pt x="511269" y="-13644"/>
                  <a:pt x="648676" y="-34534"/>
                  <a:pt x="919306" y="0"/>
                </a:cubicBezTo>
                <a:cubicBezTo>
                  <a:pt x="1189936" y="34534"/>
                  <a:pt x="1426337" y="-31835"/>
                  <a:pt x="1587739" y="0"/>
                </a:cubicBezTo>
                <a:cubicBezTo>
                  <a:pt x="1749141" y="31835"/>
                  <a:pt x="1983631" y="12268"/>
                  <a:pt x="2256172" y="0"/>
                </a:cubicBezTo>
                <a:cubicBezTo>
                  <a:pt x="2354670" y="-18690"/>
                  <a:pt x="2449364" y="68500"/>
                  <a:pt x="2445026" y="188854"/>
                </a:cubicBezTo>
                <a:cubicBezTo>
                  <a:pt x="2432010" y="370113"/>
                  <a:pt x="2438290" y="599101"/>
                  <a:pt x="2445026" y="716618"/>
                </a:cubicBezTo>
                <a:cubicBezTo>
                  <a:pt x="2451762" y="834135"/>
                  <a:pt x="2446849" y="1051134"/>
                  <a:pt x="2445026" y="1244382"/>
                </a:cubicBezTo>
                <a:cubicBezTo>
                  <a:pt x="2443203" y="1437630"/>
                  <a:pt x="2471185" y="1674435"/>
                  <a:pt x="2445026" y="1889427"/>
                </a:cubicBezTo>
                <a:cubicBezTo>
                  <a:pt x="2418867" y="2104420"/>
                  <a:pt x="2439544" y="2179842"/>
                  <a:pt x="2445026" y="2387871"/>
                </a:cubicBezTo>
                <a:cubicBezTo>
                  <a:pt x="2450508" y="2595900"/>
                  <a:pt x="2431723" y="2943255"/>
                  <a:pt x="2445026" y="3120876"/>
                </a:cubicBezTo>
                <a:cubicBezTo>
                  <a:pt x="2447950" y="3229530"/>
                  <a:pt x="2361627" y="3321686"/>
                  <a:pt x="2256172" y="3309730"/>
                </a:cubicBezTo>
                <a:cubicBezTo>
                  <a:pt x="1987830" y="3307830"/>
                  <a:pt x="1839975" y="3321418"/>
                  <a:pt x="1629086" y="3309730"/>
                </a:cubicBezTo>
                <a:cubicBezTo>
                  <a:pt x="1418197" y="3298042"/>
                  <a:pt x="1177353" y="3322678"/>
                  <a:pt x="898633" y="3309730"/>
                </a:cubicBezTo>
                <a:cubicBezTo>
                  <a:pt x="619913" y="3296782"/>
                  <a:pt x="455859" y="3340159"/>
                  <a:pt x="188854" y="3309730"/>
                </a:cubicBezTo>
                <a:cubicBezTo>
                  <a:pt x="70540" y="3296527"/>
                  <a:pt x="-11436" y="3208081"/>
                  <a:pt x="0" y="3120876"/>
                </a:cubicBezTo>
                <a:cubicBezTo>
                  <a:pt x="11640" y="2886497"/>
                  <a:pt x="4359" y="2658125"/>
                  <a:pt x="0" y="2505151"/>
                </a:cubicBezTo>
                <a:cubicBezTo>
                  <a:pt x="-4359" y="2352177"/>
                  <a:pt x="-6934" y="2168871"/>
                  <a:pt x="0" y="2006708"/>
                </a:cubicBezTo>
                <a:cubicBezTo>
                  <a:pt x="6934" y="1844545"/>
                  <a:pt x="-20216" y="1654594"/>
                  <a:pt x="0" y="1478944"/>
                </a:cubicBezTo>
                <a:cubicBezTo>
                  <a:pt x="20216" y="1303294"/>
                  <a:pt x="-8954" y="1035381"/>
                  <a:pt x="0" y="833899"/>
                </a:cubicBezTo>
                <a:cubicBezTo>
                  <a:pt x="8954" y="632417"/>
                  <a:pt x="-24407" y="439651"/>
                  <a:pt x="0" y="188854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solidFill>
              <a:schemeClr val="accent3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>
                      <a:gd name="adj" fmla="val 7724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295BD0-022D-EE48-8E0B-E77C5C2E7D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Retrieval – Augmented - Generation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C7A7DF2D-F288-4640-204B-74A03CA2649E}"/>
              </a:ext>
            </a:extLst>
          </p:cNvPr>
          <p:cNvSpPr/>
          <p:nvPr/>
        </p:nvSpPr>
        <p:spPr>
          <a:xfrm>
            <a:off x="1007166" y="2395331"/>
            <a:ext cx="2445026" cy="3309730"/>
          </a:xfrm>
          <a:custGeom>
            <a:avLst/>
            <a:gdLst>
              <a:gd name="connsiteX0" fmla="*/ 0 w 2445026"/>
              <a:gd name="connsiteY0" fmla="*/ 188854 h 3309730"/>
              <a:gd name="connsiteX1" fmla="*/ 188854 w 2445026"/>
              <a:gd name="connsiteY1" fmla="*/ 0 h 3309730"/>
              <a:gd name="connsiteX2" fmla="*/ 898633 w 2445026"/>
              <a:gd name="connsiteY2" fmla="*/ 0 h 3309730"/>
              <a:gd name="connsiteX3" fmla="*/ 1525720 w 2445026"/>
              <a:gd name="connsiteY3" fmla="*/ 0 h 3309730"/>
              <a:gd name="connsiteX4" fmla="*/ 2256172 w 2445026"/>
              <a:gd name="connsiteY4" fmla="*/ 0 h 3309730"/>
              <a:gd name="connsiteX5" fmla="*/ 2445026 w 2445026"/>
              <a:gd name="connsiteY5" fmla="*/ 188854 h 3309730"/>
              <a:gd name="connsiteX6" fmla="*/ 2445026 w 2445026"/>
              <a:gd name="connsiteY6" fmla="*/ 687298 h 3309730"/>
              <a:gd name="connsiteX7" fmla="*/ 2445026 w 2445026"/>
              <a:gd name="connsiteY7" fmla="*/ 1303022 h 3309730"/>
              <a:gd name="connsiteX8" fmla="*/ 2445026 w 2445026"/>
              <a:gd name="connsiteY8" fmla="*/ 1801466 h 3309730"/>
              <a:gd name="connsiteX9" fmla="*/ 2445026 w 2445026"/>
              <a:gd name="connsiteY9" fmla="*/ 2417191 h 3309730"/>
              <a:gd name="connsiteX10" fmla="*/ 2445026 w 2445026"/>
              <a:gd name="connsiteY10" fmla="*/ 3120876 h 3309730"/>
              <a:gd name="connsiteX11" fmla="*/ 2256172 w 2445026"/>
              <a:gd name="connsiteY11" fmla="*/ 3309730 h 3309730"/>
              <a:gd name="connsiteX12" fmla="*/ 1525720 w 2445026"/>
              <a:gd name="connsiteY12" fmla="*/ 3309730 h 3309730"/>
              <a:gd name="connsiteX13" fmla="*/ 877960 w 2445026"/>
              <a:gd name="connsiteY13" fmla="*/ 3309730 h 3309730"/>
              <a:gd name="connsiteX14" fmla="*/ 188854 w 2445026"/>
              <a:gd name="connsiteY14" fmla="*/ 3309730 h 3309730"/>
              <a:gd name="connsiteX15" fmla="*/ 0 w 2445026"/>
              <a:gd name="connsiteY15" fmla="*/ 3120876 h 3309730"/>
              <a:gd name="connsiteX16" fmla="*/ 0 w 2445026"/>
              <a:gd name="connsiteY16" fmla="*/ 2505151 h 3309730"/>
              <a:gd name="connsiteX17" fmla="*/ 0 w 2445026"/>
              <a:gd name="connsiteY17" fmla="*/ 1977387 h 3309730"/>
              <a:gd name="connsiteX18" fmla="*/ 0 w 2445026"/>
              <a:gd name="connsiteY18" fmla="*/ 1332343 h 3309730"/>
              <a:gd name="connsiteX19" fmla="*/ 0 w 2445026"/>
              <a:gd name="connsiteY19" fmla="*/ 745938 h 3309730"/>
              <a:gd name="connsiteX20" fmla="*/ 0 w 2445026"/>
              <a:gd name="connsiteY20" fmla="*/ 188854 h 3309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445026" h="3309730" fill="none" extrusionOk="0">
                <a:moveTo>
                  <a:pt x="0" y="188854"/>
                </a:moveTo>
                <a:cubicBezTo>
                  <a:pt x="10831" y="105999"/>
                  <a:pt x="67813" y="8828"/>
                  <a:pt x="188854" y="0"/>
                </a:cubicBezTo>
                <a:cubicBezTo>
                  <a:pt x="539216" y="20228"/>
                  <a:pt x="570774" y="19278"/>
                  <a:pt x="898633" y="0"/>
                </a:cubicBezTo>
                <a:cubicBezTo>
                  <a:pt x="1226492" y="-19278"/>
                  <a:pt x="1248438" y="7710"/>
                  <a:pt x="1525720" y="0"/>
                </a:cubicBezTo>
                <a:cubicBezTo>
                  <a:pt x="1803002" y="-7710"/>
                  <a:pt x="2063475" y="21110"/>
                  <a:pt x="2256172" y="0"/>
                </a:cubicBezTo>
                <a:cubicBezTo>
                  <a:pt x="2384705" y="8481"/>
                  <a:pt x="2448777" y="97188"/>
                  <a:pt x="2445026" y="188854"/>
                </a:cubicBezTo>
                <a:cubicBezTo>
                  <a:pt x="2442076" y="362126"/>
                  <a:pt x="2435042" y="556690"/>
                  <a:pt x="2445026" y="687298"/>
                </a:cubicBezTo>
                <a:cubicBezTo>
                  <a:pt x="2455010" y="817906"/>
                  <a:pt x="2472954" y="1080356"/>
                  <a:pt x="2445026" y="1303022"/>
                </a:cubicBezTo>
                <a:cubicBezTo>
                  <a:pt x="2417098" y="1525688"/>
                  <a:pt x="2436303" y="1660437"/>
                  <a:pt x="2445026" y="1801466"/>
                </a:cubicBezTo>
                <a:cubicBezTo>
                  <a:pt x="2453749" y="1942495"/>
                  <a:pt x="2471836" y="2184511"/>
                  <a:pt x="2445026" y="2417191"/>
                </a:cubicBezTo>
                <a:cubicBezTo>
                  <a:pt x="2418216" y="2649871"/>
                  <a:pt x="2467348" y="2793606"/>
                  <a:pt x="2445026" y="3120876"/>
                </a:cubicBezTo>
                <a:cubicBezTo>
                  <a:pt x="2433946" y="3231390"/>
                  <a:pt x="2363851" y="3318884"/>
                  <a:pt x="2256172" y="3309730"/>
                </a:cubicBezTo>
                <a:cubicBezTo>
                  <a:pt x="1915603" y="3311867"/>
                  <a:pt x="1822529" y="3276373"/>
                  <a:pt x="1525720" y="3309730"/>
                </a:cubicBezTo>
                <a:cubicBezTo>
                  <a:pt x="1228911" y="3343087"/>
                  <a:pt x="1119800" y="3315339"/>
                  <a:pt x="877960" y="3309730"/>
                </a:cubicBezTo>
                <a:cubicBezTo>
                  <a:pt x="636120" y="3304121"/>
                  <a:pt x="354191" y="3276045"/>
                  <a:pt x="188854" y="3309730"/>
                </a:cubicBezTo>
                <a:cubicBezTo>
                  <a:pt x="92790" y="3311363"/>
                  <a:pt x="-17293" y="3236342"/>
                  <a:pt x="0" y="3120876"/>
                </a:cubicBezTo>
                <a:cubicBezTo>
                  <a:pt x="-29761" y="2975327"/>
                  <a:pt x="21677" y="2784123"/>
                  <a:pt x="0" y="2505151"/>
                </a:cubicBezTo>
                <a:cubicBezTo>
                  <a:pt x="-21677" y="2226179"/>
                  <a:pt x="-16672" y="2119405"/>
                  <a:pt x="0" y="1977387"/>
                </a:cubicBezTo>
                <a:cubicBezTo>
                  <a:pt x="16672" y="1835369"/>
                  <a:pt x="-4687" y="1524217"/>
                  <a:pt x="0" y="1332343"/>
                </a:cubicBezTo>
                <a:cubicBezTo>
                  <a:pt x="4687" y="1140469"/>
                  <a:pt x="-19263" y="949005"/>
                  <a:pt x="0" y="745938"/>
                </a:cubicBezTo>
                <a:cubicBezTo>
                  <a:pt x="19263" y="542871"/>
                  <a:pt x="7904" y="413316"/>
                  <a:pt x="0" y="188854"/>
                </a:cubicBezTo>
                <a:close/>
              </a:path>
              <a:path w="2445026" h="3309730" stroke="0" extrusionOk="0">
                <a:moveTo>
                  <a:pt x="0" y="188854"/>
                </a:moveTo>
                <a:cubicBezTo>
                  <a:pt x="-15963" y="74706"/>
                  <a:pt x="76458" y="3038"/>
                  <a:pt x="188854" y="0"/>
                </a:cubicBezTo>
                <a:cubicBezTo>
                  <a:pt x="511269" y="-13644"/>
                  <a:pt x="648676" y="-34534"/>
                  <a:pt x="919306" y="0"/>
                </a:cubicBezTo>
                <a:cubicBezTo>
                  <a:pt x="1189936" y="34534"/>
                  <a:pt x="1426337" y="-31835"/>
                  <a:pt x="1587739" y="0"/>
                </a:cubicBezTo>
                <a:cubicBezTo>
                  <a:pt x="1749141" y="31835"/>
                  <a:pt x="1983631" y="12268"/>
                  <a:pt x="2256172" y="0"/>
                </a:cubicBezTo>
                <a:cubicBezTo>
                  <a:pt x="2354670" y="-18690"/>
                  <a:pt x="2449364" y="68500"/>
                  <a:pt x="2445026" y="188854"/>
                </a:cubicBezTo>
                <a:cubicBezTo>
                  <a:pt x="2432010" y="370113"/>
                  <a:pt x="2438290" y="599101"/>
                  <a:pt x="2445026" y="716618"/>
                </a:cubicBezTo>
                <a:cubicBezTo>
                  <a:pt x="2451762" y="834135"/>
                  <a:pt x="2446849" y="1051134"/>
                  <a:pt x="2445026" y="1244382"/>
                </a:cubicBezTo>
                <a:cubicBezTo>
                  <a:pt x="2443203" y="1437630"/>
                  <a:pt x="2471185" y="1674435"/>
                  <a:pt x="2445026" y="1889427"/>
                </a:cubicBezTo>
                <a:cubicBezTo>
                  <a:pt x="2418867" y="2104420"/>
                  <a:pt x="2439544" y="2179842"/>
                  <a:pt x="2445026" y="2387871"/>
                </a:cubicBezTo>
                <a:cubicBezTo>
                  <a:pt x="2450508" y="2595900"/>
                  <a:pt x="2431723" y="2943255"/>
                  <a:pt x="2445026" y="3120876"/>
                </a:cubicBezTo>
                <a:cubicBezTo>
                  <a:pt x="2447950" y="3229530"/>
                  <a:pt x="2361627" y="3321686"/>
                  <a:pt x="2256172" y="3309730"/>
                </a:cubicBezTo>
                <a:cubicBezTo>
                  <a:pt x="1987830" y="3307830"/>
                  <a:pt x="1839975" y="3321418"/>
                  <a:pt x="1629086" y="3309730"/>
                </a:cubicBezTo>
                <a:cubicBezTo>
                  <a:pt x="1418197" y="3298042"/>
                  <a:pt x="1177353" y="3322678"/>
                  <a:pt x="898633" y="3309730"/>
                </a:cubicBezTo>
                <a:cubicBezTo>
                  <a:pt x="619913" y="3296782"/>
                  <a:pt x="455859" y="3340159"/>
                  <a:pt x="188854" y="3309730"/>
                </a:cubicBezTo>
                <a:cubicBezTo>
                  <a:pt x="70540" y="3296527"/>
                  <a:pt x="-11436" y="3208081"/>
                  <a:pt x="0" y="3120876"/>
                </a:cubicBezTo>
                <a:cubicBezTo>
                  <a:pt x="11640" y="2886497"/>
                  <a:pt x="4359" y="2658125"/>
                  <a:pt x="0" y="2505151"/>
                </a:cubicBezTo>
                <a:cubicBezTo>
                  <a:pt x="-4359" y="2352177"/>
                  <a:pt x="-6934" y="2168871"/>
                  <a:pt x="0" y="2006708"/>
                </a:cubicBezTo>
                <a:cubicBezTo>
                  <a:pt x="6934" y="1844545"/>
                  <a:pt x="-20216" y="1654594"/>
                  <a:pt x="0" y="1478944"/>
                </a:cubicBezTo>
                <a:cubicBezTo>
                  <a:pt x="20216" y="1303294"/>
                  <a:pt x="-8954" y="1035381"/>
                  <a:pt x="0" y="833899"/>
                </a:cubicBezTo>
                <a:cubicBezTo>
                  <a:pt x="8954" y="632417"/>
                  <a:pt x="-24407" y="439651"/>
                  <a:pt x="0" y="188854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>
                      <a:gd name="adj" fmla="val 7724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9A20E5-3A1B-30D9-29ED-6FCDBED9E7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9932" y="2838727"/>
            <a:ext cx="635000" cy="635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AE19D83-B81D-F191-D3E3-1B46DC0DE1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9932" y="3732696"/>
            <a:ext cx="635000" cy="635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2169A5E-05F3-F983-F691-DC9C27BCAC98}"/>
              </a:ext>
            </a:extLst>
          </p:cNvPr>
          <p:cNvSpPr txBox="1"/>
          <p:nvPr/>
        </p:nvSpPr>
        <p:spPr>
          <a:xfrm>
            <a:off x="1653209" y="3033116"/>
            <a:ext cx="17029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000" dirty="0">
                <a:solidFill>
                  <a:schemeClr val="accent6">
                    <a:lumMod val="10000"/>
                  </a:schemeClr>
                </a:solidFill>
                <a:latin typeface="Montserrat" pitchFamily="2" charset="77"/>
              </a:rPr>
              <a:t>Contoso Service order 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0DE4449-1B4B-83A3-B36B-46F2B1CB2EA2}"/>
              </a:ext>
            </a:extLst>
          </p:cNvPr>
          <p:cNvSpPr txBox="1"/>
          <p:nvPr/>
        </p:nvSpPr>
        <p:spPr>
          <a:xfrm>
            <a:off x="1653208" y="3927085"/>
            <a:ext cx="17029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000" dirty="0">
                <a:solidFill>
                  <a:schemeClr val="accent6">
                    <a:lumMod val="10000"/>
                  </a:schemeClr>
                </a:solidFill>
                <a:latin typeface="Montserrat" pitchFamily="2" charset="77"/>
              </a:rPr>
              <a:t>Contoso Service order 6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F453EDE-0295-624F-41BA-CCA0DBBEC9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3306" y="4621683"/>
            <a:ext cx="635000" cy="635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CC0E7B9-0AD0-32E3-9863-95FF55CEC68D}"/>
              </a:ext>
            </a:extLst>
          </p:cNvPr>
          <p:cNvSpPr txBox="1"/>
          <p:nvPr/>
        </p:nvSpPr>
        <p:spPr>
          <a:xfrm>
            <a:off x="1653207" y="4818165"/>
            <a:ext cx="17029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GB" sz="1000" dirty="0">
                <a:solidFill>
                  <a:schemeClr val="accent6">
                    <a:lumMod val="10000"/>
                  </a:schemeClr>
                </a:solidFill>
                <a:latin typeface="Montserrat" pitchFamily="2" charset="77"/>
              </a:rPr>
              <a:t>Arkham Service order 9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7AFC2308-26FC-783F-8284-0BCFFADD141E}"/>
              </a:ext>
            </a:extLst>
          </p:cNvPr>
          <p:cNvSpPr/>
          <p:nvPr/>
        </p:nvSpPr>
        <p:spPr>
          <a:xfrm>
            <a:off x="4916557" y="2395330"/>
            <a:ext cx="2445026" cy="3309730"/>
          </a:xfrm>
          <a:custGeom>
            <a:avLst/>
            <a:gdLst>
              <a:gd name="connsiteX0" fmla="*/ 0 w 2445026"/>
              <a:gd name="connsiteY0" fmla="*/ 188854 h 3309730"/>
              <a:gd name="connsiteX1" fmla="*/ 188854 w 2445026"/>
              <a:gd name="connsiteY1" fmla="*/ 0 h 3309730"/>
              <a:gd name="connsiteX2" fmla="*/ 898633 w 2445026"/>
              <a:gd name="connsiteY2" fmla="*/ 0 h 3309730"/>
              <a:gd name="connsiteX3" fmla="*/ 1525720 w 2445026"/>
              <a:gd name="connsiteY3" fmla="*/ 0 h 3309730"/>
              <a:gd name="connsiteX4" fmla="*/ 2256172 w 2445026"/>
              <a:gd name="connsiteY4" fmla="*/ 0 h 3309730"/>
              <a:gd name="connsiteX5" fmla="*/ 2445026 w 2445026"/>
              <a:gd name="connsiteY5" fmla="*/ 188854 h 3309730"/>
              <a:gd name="connsiteX6" fmla="*/ 2445026 w 2445026"/>
              <a:gd name="connsiteY6" fmla="*/ 687298 h 3309730"/>
              <a:gd name="connsiteX7" fmla="*/ 2445026 w 2445026"/>
              <a:gd name="connsiteY7" fmla="*/ 1303022 h 3309730"/>
              <a:gd name="connsiteX8" fmla="*/ 2445026 w 2445026"/>
              <a:gd name="connsiteY8" fmla="*/ 1801466 h 3309730"/>
              <a:gd name="connsiteX9" fmla="*/ 2445026 w 2445026"/>
              <a:gd name="connsiteY9" fmla="*/ 2417191 h 3309730"/>
              <a:gd name="connsiteX10" fmla="*/ 2445026 w 2445026"/>
              <a:gd name="connsiteY10" fmla="*/ 3120876 h 3309730"/>
              <a:gd name="connsiteX11" fmla="*/ 2256172 w 2445026"/>
              <a:gd name="connsiteY11" fmla="*/ 3309730 h 3309730"/>
              <a:gd name="connsiteX12" fmla="*/ 1525720 w 2445026"/>
              <a:gd name="connsiteY12" fmla="*/ 3309730 h 3309730"/>
              <a:gd name="connsiteX13" fmla="*/ 877960 w 2445026"/>
              <a:gd name="connsiteY13" fmla="*/ 3309730 h 3309730"/>
              <a:gd name="connsiteX14" fmla="*/ 188854 w 2445026"/>
              <a:gd name="connsiteY14" fmla="*/ 3309730 h 3309730"/>
              <a:gd name="connsiteX15" fmla="*/ 0 w 2445026"/>
              <a:gd name="connsiteY15" fmla="*/ 3120876 h 3309730"/>
              <a:gd name="connsiteX16" fmla="*/ 0 w 2445026"/>
              <a:gd name="connsiteY16" fmla="*/ 2505151 h 3309730"/>
              <a:gd name="connsiteX17" fmla="*/ 0 w 2445026"/>
              <a:gd name="connsiteY17" fmla="*/ 1977387 h 3309730"/>
              <a:gd name="connsiteX18" fmla="*/ 0 w 2445026"/>
              <a:gd name="connsiteY18" fmla="*/ 1332343 h 3309730"/>
              <a:gd name="connsiteX19" fmla="*/ 0 w 2445026"/>
              <a:gd name="connsiteY19" fmla="*/ 745938 h 3309730"/>
              <a:gd name="connsiteX20" fmla="*/ 0 w 2445026"/>
              <a:gd name="connsiteY20" fmla="*/ 188854 h 33097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2445026" h="3309730" fill="none" extrusionOk="0">
                <a:moveTo>
                  <a:pt x="0" y="188854"/>
                </a:moveTo>
                <a:cubicBezTo>
                  <a:pt x="10831" y="105999"/>
                  <a:pt x="67813" y="8828"/>
                  <a:pt x="188854" y="0"/>
                </a:cubicBezTo>
                <a:cubicBezTo>
                  <a:pt x="539216" y="20228"/>
                  <a:pt x="570774" y="19278"/>
                  <a:pt x="898633" y="0"/>
                </a:cubicBezTo>
                <a:cubicBezTo>
                  <a:pt x="1226492" y="-19278"/>
                  <a:pt x="1248438" y="7710"/>
                  <a:pt x="1525720" y="0"/>
                </a:cubicBezTo>
                <a:cubicBezTo>
                  <a:pt x="1803002" y="-7710"/>
                  <a:pt x="2063475" y="21110"/>
                  <a:pt x="2256172" y="0"/>
                </a:cubicBezTo>
                <a:cubicBezTo>
                  <a:pt x="2384705" y="8481"/>
                  <a:pt x="2448777" y="97188"/>
                  <a:pt x="2445026" y="188854"/>
                </a:cubicBezTo>
                <a:cubicBezTo>
                  <a:pt x="2442076" y="362126"/>
                  <a:pt x="2435042" y="556690"/>
                  <a:pt x="2445026" y="687298"/>
                </a:cubicBezTo>
                <a:cubicBezTo>
                  <a:pt x="2455010" y="817906"/>
                  <a:pt x="2472954" y="1080356"/>
                  <a:pt x="2445026" y="1303022"/>
                </a:cubicBezTo>
                <a:cubicBezTo>
                  <a:pt x="2417098" y="1525688"/>
                  <a:pt x="2436303" y="1660437"/>
                  <a:pt x="2445026" y="1801466"/>
                </a:cubicBezTo>
                <a:cubicBezTo>
                  <a:pt x="2453749" y="1942495"/>
                  <a:pt x="2471836" y="2184511"/>
                  <a:pt x="2445026" y="2417191"/>
                </a:cubicBezTo>
                <a:cubicBezTo>
                  <a:pt x="2418216" y="2649871"/>
                  <a:pt x="2467348" y="2793606"/>
                  <a:pt x="2445026" y="3120876"/>
                </a:cubicBezTo>
                <a:cubicBezTo>
                  <a:pt x="2433946" y="3231390"/>
                  <a:pt x="2363851" y="3318884"/>
                  <a:pt x="2256172" y="3309730"/>
                </a:cubicBezTo>
                <a:cubicBezTo>
                  <a:pt x="1915603" y="3311867"/>
                  <a:pt x="1822529" y="3276373"/>
                  <a:pt x="1525720" y="3309730"/>
                </a:cubicBezTo>
                <a:cubicBezTo>
                  <a:pt x="1228911" y="3343087"/>
                  <a:pt x="1119800" y="3315339"/>
                  <a:pt x="877960" y="3309730"/>
                </a:cubicBezTo>
                <a:cubicBezTo>
                  <a:pt x="636120" y="3304121"/>
                  <a:pt x="354191" y="3276045"/>
                  <a:pt x="188854" y="3309730"/>
                </a:cubicBezTo>
                <a:cubicBezTo>
                  <a:pt x="92790" y="3311363"/>
                  <a:pt x="-17293" y="3236342"/>
                  <a:pt x="0" y="3120876"/>
                </a:cubicBezTo>
                <a:cubicBezTo>
                  <a:pt x="-29761" y="2975327"/>
                  <a:pt x="21677" y="2784123"/>
                  <a:pt x="0" y="2505151"/>
                </a:cubicBezTo>
                <a:cubicBezTo>
                  <a:pt x="-21677" y="2226179"/>
                  <a:pt x="-16672" y="2119405"/>
                  <a:pt x="0" y="1977387"/>
                </a:cubicBezTo>
                <a:cubicBezTo>
                  <a:pt x="16672" y="1835369"/>
                  <a:pt x="-4687" y="1524217"/>
                  <a:pt x="0" y="1332343"/>
                </a:cubicBezTo>
                <a:cubicBezTo>
                  <a:pt x="4687" y="1140469"/>
                  <a:pt x="-19263" y="949005"/>
                  <a:pt x="0" y="745938"/>
                </a:cubicBezTo>
                <a:cubicBezTo>
                  <a:pt x="19263" y="542871"/>
                  <a:pt x="7904" y="413316"/>
                  <a:pt x="0" y="188854"/>
                </a:cubicBezTo>
                <a:close/>
              </a:path>
              <a:path w="2445026" h="3309730" stroke="0" extrusionOk="0">
                <a:moveTo>
                  <a:pt x="0" y="188854"/>
                </a:moveTo>
                <a:cubicBezTo>
                  <a:pt x="-15963" y="74706"/>
                  <a:pt x="76458" y="3038"/>
                  <a:pt x="188854" y="0"/>
                </a:cubicBezTo>
                <a:cubicBezTo>
                  <a:pt x="511269" y="-13644"/>
                  <a:pt x="648676" y="-34534"/>
                  <a:pt x="919306" y="0"/>
                </a:cubicBezTo>
                <a:cubicBezTo>
                  <a:pt x="1189936" y="34534"/>
                  <a:pt x="1426337" y="-31835"/>
                  <a:pt x="1587739" y="0"/>
                </a:cubicBezTo>
                <a:cubicBezTo>
                  <a:pt x="1749141" y="31835"/>
                  <a:pt x="1983631" y="12268"/>
                  <a:pt x="2256172" y="0"/>
                </a:cubicBezTo>
                <a:cubicBezTo>
                  <a:pt x="2354670" y="-18690"/>
                  <a:pt x="2449364" y="68500"/>
                  <a:pt x="2445026" y="188854"/>
                </a:cubicBezTo>
                <a:cubicBezTo>
                  <a:pt x="2432010" y="370113"/>
                  <a:pt x="2438290" y="599101"/>
                  <a:pt x="2445026" y="716618"/>
                </a:cubicBezTo>
                <a:cubicBezTo>
                  <a:pt x="2451762" y="834135"/>
                  <a:pt x="2446849" y="1051134"/>
                  <a:pt x="2445026" y="1244382"/>
                </a:cubicBezTo>
                <a:cubicBezTo>
                  <a:pt x="2443203" y="1437630"/>
                  <a:pt x="2471185" y="1674435"/>
                  <a:pt x="2445026" y="1889427"/>
                </a:cubicBezTo>
                <a:cubicBezTo>
                  <a:pt x="2418867" y="2104420"/>
                  <a:pt x="2439544" y="2179842"/>
                  <a:pt x="2445026" y="2387871"/>
                </a:cubicBezTo>
                <a:cubicBezTo>
                  <a:pt x="2450508" y="2595900"/>
                  <a:pt x="2431723" y="2943255"/>
                  <a:pt x="2445026" y="3120876"/>
                </a:cubicBezTo>
                <a:cubicBezTo>
                  <a:pt x="2447950" y="3229530"/>
                  <a:pt x="2361627" y="3321686"/>
                  <a:pt x="2256172" y="3309730"/>
                </a:cubicBezTo>
                <a:cubicBezTo>
                  <a:pt x="1987830" y="3307830"/>
                  <a:pt x="1839975" y="3321418"/>
                  <a:pt x="1629086" y="3309730"/>
                </a:cubicBezTo>
                <a:cubicBezTo>
                  <a:pt x="1418197" y="3298042"/>
                  <a:pt x="1177353" y="3322678"/>
                  <a:pt x="898633" y="3309730"/>
                </a:cubicBezTo>
                <a:cubicBezTo>
                  <a:pt x="619913" y="3296782"/>
                  <a:pt x="455859" y="3340159"/>
                  <a:pt x="188854" y="3309730"/>
                </a:cubicBezTo>
                <a:cubicBezTo>
                  <a:pt x="70540" y="3296527"/>
                  <a:pt x="-11436" y="3208081"/>
                  <a:pt x="0" y="3120876"/>
                </a:cubicBezTo>
                <a:cubicBezTo>
                  <a:pt x="11640" y="2886497"/>
                  <a:pt x="4359" y="2658125"/>
                  <a:pt x="0" y="2505151"/>
                </a:cubicBezTo>
                <a:cubicBezTo>
                  <a:pt x="-4359" y="2352177"/>
                  <a:pt x="-6934" y="2168871"/>
                  <a:pt x="0" y="2006708"/>
                </a:cubicBezTo>
                <a:cubicBezTo>
                  <a:pt x="6934" y="1844545"/>
                  <a:pt x="-20216" y="1654594"/>
                  <a:pt x="0" y="1478944"/>
                </a:cubicBezTo>
                <a:cubicBezTo>
                  <a:pt x="20216" y="1303294"/>
                  <a:pt x="-8954" y="1035381"/>
                  <a:pt x="0" y="833899"/>
                </a:cubicBezTo>
                <a:cubicBezTo>
                  <a:pt x="8954" y="632417"/>
                  <a:pt x="-24407" y="439651"/>
                  <a:pt x="0" y="188854"/>
                </a:cubicBezTo>
                <a:close/>
              </a:path>
            </a:pathLst>
          </a:custGeom>
          <a:solidFill>
            <a:schemeClr val="accent6">
              <a:lumMod val="10000"/>
              <a:lumOff val="90000"/>
            </a:schemeClr>
          </a:solidFill>
          <a:ln>
            <a:solidFill>
              <a:schemeClr val="accent6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>
                      <a:gd name="adj" fmla="val 7724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AC40675-B741-82EE-3392-00C3F00765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5598" y="2944187"/>
            <a:ext cx="635000" cy="635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472B13A5-3980-5218-E620-47C599ACE2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7544" y="2944187"/>
            <a:ext cx="635000" cy="6350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1C69AF1-5A56-5667-B17D-8585B546CB9F}"/>
              </a:ext>
            </a:extLst>
          </p:cNvPr>
          <p:cNvSpPr txBox="1"/>
          <p:nvPr/>
        </p:nvSpPr>
        <p:spPr>
          <a:xfrm>
            <a:off x="5050735" y="3891530"/>
            <a:ext cx="2176670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>
                <a:solidFill>
                  <a:schemeClr val="accent6">
                    <a:lumMod val="10000"/>
                  </a:schemeClr>
                </a:solidFill>
                <a:latin typeface="Montserrat" pitchFamily="2" charset="77"/>
              </a:rPr>
              <a:t>I'm creating a service order for our customer Contoso. Based in previous projects with them, what legal clauses should I include?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3C3908E-2717-E631-2929-486B16F65400}"/>
              </a:ext>
            </a:extLst>
          </p:cNvPr>
          <p:cNvSpPr txBox="1"/>
          <p:nvPr/>
        </p:nvSpPr>
        <p:spPr>
          <a:xfrm>
            <a:off x="4916557" y="2616221"/>
            <a:ext cx="244502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000" b="1" dirty="0">
                <a:latin typeface="Montserrat" pitchFamily="2" charset="77"/>
              </a:rPr>
              <a:t>Context</a:t>
            </a:r>
          </a:p>
        </p:txBody>
      </p:sp>
      <p:cxnSp>
        <p:nvCxnSpPr>
          <p:cNvPr id="20" name="Elbow Connector 19">
            <a:extLst>
              <a:ext uri="{FF2B5EF4-FFF2-40B4-BE49-F238E27FC236}">
                <a16:creationId xmlns:a16="http://schemas.microsoft.com/office/drawing/2014/main" id="{82E566AD-AF0A-1CE0-87FA-86FFA2995DC1}"/>
              </a:ext>
            </a:extLst>
          </p:cNvPr>
          <p:cNvCxnSpPr>
            <a:stCxn id="14" idx="2"/>
            <a:endCxn id="17" idx="0"/>
          </p:cNvCxnSpPr>
          <p:nvPr/>
        </p:nvCxnSpPr>
        <p:spPr>
          <a:xfrm rot="16200000" flipH="1">
            <a:off x="5744913" y="3497372"/>
            <a:ext cx="312343" cy="475972"/>
          </a:xfrm>
          <a:prstGeom prst="bentConnector3">
            <a:avLst/>
          </a:prstGeom>
          <a:ln w="158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>
            <a:extLst>
              <a:ext uri="{FF2B5EF4-FFF2-40B4-BE49-F238E27FC236}">
                <a16:creationId xmlns:a16="http://schemas.microsoft.com/office/drawing/2014/main" id="{D3587C0D-3215-2A95-195A-DA05B4B7859E}"/>
              </a:ext>
            </a:extLst>
          </p:cNvPr>
          <p:cNvCxnSpPr>
            <a:stCxn id="15" idx="2"/>
            <a:endCxn id="17" idx="0"/>
          </p:cNvCxnSpPr>
          <p:nvPr/>
        </p:nvCxnSpPr>
        <p:spPr>
          <a:xfrm rot="5400000">
            <a:off x="6220886" y="3497371"/>
            <a:ext cx="312343" cy="475974"/>
          </a:xfrm>
          <a:prstGeom prst="bentConnector3">
            <a:avLst/>
          </a:prstGeom>
          <a:ln w="158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8C97C462-C165-3D95-5DA3-B99B601F2C7E}"/>
              </a:ext>
            </a:extLst>
          </p:cNvPr>
          <p:cNvSpPr txBox="1"/>
          <p:nvPr/>
        </p:nvSpPr>
        <p:spPr>
          <a:xfrm>
            <a:off x="8873986" y="2739331"/>
            <a:ext cx="2176670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000" dirty="0">
                <a:solidFill>
                  <a:schemeClr val="accent6">
                    <a:lumMod val="10000"/>
                  </a:schemeClr>
                </a:solidFill>
                <a:latin typeface="Montserrat" pitchFamily="2" charset="77"/>
              </a:rPr>
              <a:t>Based on previous service orders with Contoso you should add the following legal clauses:</a:t>
            </a:r>
          </a:p>
          <a:p>
            <a:endParaRPr lang="en-GB" sz="1000" dirty="0">
              <a:solidFill>
                <a:schemeClr val="accent6">
                  <a:lumMod val="10000"/>
                </a:schemeClr>
              </a:solidFill>
              <a:latin typeface="Montserrat" pitchFamily="2" charset="77"/>
            </a:endParaRPr>
          </a:p>
          <a:p>
            <a:pPr marL="228600" indent="-228600">
              <a:buFont typeface="+mj-lt"/>
              <a:buAutoNum type="arabicPeriod"/>
            </a:pPr>
            <a:r>
              <a:rPr lang="en-GB" sz="1000" dirty="0">
                <a:solidFill>
                  <a:schemeClr val="accent6">
                    <a:lumMod val="10000"/>
                  </a:schemeClr>
                </a:solidFill>
                <a:latin typeface="Montserrat" pitchFamily="2" charset="77"/>
              </a:rPr>
              <a:t>Scope of Work</a:t>
            </a:r>
            <a:br>
              <a:rPr lang="en-GB" sz="1000" dirty="0">
                <a:solidFill>
                  <a:schemeClr val="accent6">
                    <a:lumMod val="10000"/>
                  </a:schemeClr>
                </a:solidFill>
                <a:latin typeface="Montserrat" pitchFamily="2" charset="77"/>
              </a:rPr>
            </a:br>
            <a:endParaRPr lang="en-GB" sz="1000" dirty="0">
              <a:solidFill>
                <a:schemeClr val="accent6">
                  <a:lumMod val="10000"/>
                </a:schemeClr>
              </a:solidFill>
              <a:latin typeface="Montserrat" pitchFamily="2" charset="77"/>
            </a:endParaRPr>
          </a:p>
          <a:p>
            <a:pPr marL="228600" indent="-228600">
              <a:buFont typeface="+mj-lt"/>
              <a:buAutoNum type="arabicPeriod"/>
            </a:pPr>
            <a:r>
              <a:rPr lang="en-GB" sz="1000" dirty="0">
                <a:solidFill>
                  <a:schemeClr val="accent6">
                    <a:lumMod val="10000"/>
                  </a:schemeClr>
                </a:solidFill>
                <a:latin typeface="Montserrat" pitchFamily="2" charset="77"/>
              </a:rPr>
              <a:t>Payment Terms</a:t>
            </a:r>
            <a:br>
              <a:rPr lang="en-GB" sz="1000" dirty="0">
                <a:solidFill>
                  <a:schemeClr val="accent6">
                    <a:lumMod val="10000"/>
                  </a:schemeClr>
                </a:solidFill>
                <a:latin typeface="Montserrat" pitchFamily="2" charset="77"/>
              </a:rPr>
            </a:br>
            <a:endParaRPr lang="en-GB" sz="1000" dirty="0">
              <a:solidFill>
                <a:schemeClr val="accent6">
                  <a:lumMod val="10000"/>
                </a:schemeClr>
              </a:solidFill>
              <a:latin typeface="Montserrat" pitchFamily="2" charset="77"/>
            </a:endParaRPr>
          </a:p>
          <a:p>
            <a:pPr marL="228600" indent="-228600">
              <a:buFont typeface="+mj-lt"/>
              <a:buAutoNum type="arabicPeriod"/>
            </a:pPr>
            <a:r>
              <a:rPr lang="en-GB" sz="1000" dirty="0">
                <a:solidFill>
                  <a:schemeClr val="accent6">
                    <a:lumMod val="10000"/>
                  </a:schemeClr>
                </a:solidFill>
                <a:latin typeface="Montserrat" pitchFamily="2" charset="77"/>
              </a:rPr>
              <a:t>Delivery Schedule</a:t>
            </a:r>
          </a:p>
        </p:txBody>
      </p:sp>
      <p:sp>
        <p:nvSpPr>
          <p:cNvPr id="26" name="Right Arrow 25">
            <a:extLst>
              <a:ext uri="{FF2B5EF4-FFF2-40B4-BE49-F238E27FC236}">
                <a16:creationId xmlns:a16="http://schemas.microsoft.com/office/drawing/2014/main" id="{F29384A0-DC52-B271-5B95-3B4389015B0B}"/>
              </a:ext>
            </a:extLst>
          </p:cNvPr>
          <p:cNvSpPr/>
          <p:nvPr/>
        </p:nvSpPr>
        <p:spPr>
          <a:xfrm>
            <a:off x="3601279" y="3927085"/>
            <a:ext cx="1143000" cy="395332"/>
          </a:xfrm>
          <a:prstGeom prst="rightArrow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8B4435F3-9A7F-67F2-2591-1C830271A488}"/>
              </a:ext>
            </a:extLst>
          </p:cNvPr>
          <p:cNvSpPr/>
          <p:nvPr/>
        </p:nvSpPr>
        <p:spPr>
          <a:xfrm>
            <a:off x="7533032" y="3927085"/>
            <a:ext cx="1143000" cy="395332"/>
          </a:xfrm>
          <a:prstGeom prst="rightArrow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3D6A22A-E393-572B-D7F4-24E97986D9FA}"/>
              </a:ext>
            </a:extLst>
          </p:cNvPr>
          <p:cNvSpPr txBox="1"/>
          <p:nvPr/>
        </p:nvSpPr>
        <p:spPr>
          <a:xfrm>
            <a:off x="1007166" y="1990924"/>
            <a:ext cx="24450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solidFill>
                  <a:schemeClr val="accent2"/>
                </a:solidFill>
                <a:latin typeface="HanziPen SC" panose="03000300000000000000" pitchFamily="66" charset="-122"/>
                <a:ea typeface="HanziPen SC" panose="03000300000000000000" pitchFamily="66" charset="-122"/>
              </a:rPr>
              <a:t>Retrieval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5C152FE-725C-2B08-18A1-46AFEAD803AA}"/>
              </a:ext>
            </a:extLst>
          </p:cNvPr>
          <p:cNvSpPr txBox="1"/>
          <p:nvPr/>
        </p:nvSpPr>
        <p:spPr>
          <a:xfrm>
            <a:off x="4916557" y="1985650"/>
            <a:ext cx="24450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>
                <a:solidFill>
                  <a:schemeClr val="accent6"/>
                </a:solidFill>
                <a:latin typeface="HanziPen SC" panose="03000300000000000000" pitchFamily="66" charset="-122"/>
                <a:ea typeface="HanziPen SC" panose="03000300000000000000" pitchFamily="66" charset="-122"/>
              </a:rPr>
              <a:t>Augmented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C37E875-1FE4-0EE6-18CA-974F0EB2F527}"/>
              </a:ext>
            </a:extLst>
          </p:cNvPr>
          <p:cNvSpPr txBox="1"/>
          <p:nvPr/>
        </p:nvSpPr>
        <p:spPr>
          <a:xfrm>
            <a:off x="8739808" y="1995220"/>
            <a:ext cx="24450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2000">
                <a:solidFill>
                  <a:schemeClr val="accent3"/>
                </a:solidFill>
                <a:latin typeface="HanziPen SC" panose="03000300000000000000" pitchFamily="66" charset="-122"/>
                <a:ea typeface="HanziPen SC" panose="03000300000000000000" pitchFamily="66" charset="-122"/>
              </a:defRPr>
            </a:lvl1pPr>
          </a:lstStyle>
          <a:p>
            <a:r>
              <a:rPr lang="en-GB" dirty="0"/>
              <a:t>Generation</a:t>
            </a:r>
          </a:p>
        </p:txBody>
      </p:sp>
    </p:spTree>
    <p:extLst>
      <p:ext uri="{BB962C8B-B14F-4D97-AF65-F5344CB8AC3E}">
        <p14:creationId xmlns:p14="http://schemas.microsoft.com/office/powerpoint/2010/main" val="19046373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8E814B-78BF-AE66-D395-A8BC33DFC7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Embeddings</a:t>
            </a:r>
          </a:p>
        </p:txBody>
      </p:sp>
      <p:pic>
        <p:nvPicPr>
          <p:cNvPr id="1026" name="Picture 2" descr="What are Vector Embeddings? - Revolutionize Your Search Experience ...">
            <a:extLst>
              <a:ext uri="{FF2B5EF4-FFF2-40B4-BE49-F238E27FC236}">
                <a16:creationId xmlns:a16="http://schemas.microsoft.com/office/drawing/2014/main" id="{BE87405F-FE2F-C295-B66F-A6BD002C68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263" y="1324596"/>
            <a:ext cx="11119580" cy="5076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8956732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CDED4C7-DD6F-82AE-E143-6957ED94B36F}"/>
              </a:ext>
            </a:extLst>
          </p:cNvPr>
          <p:cNvSpPr/>
          <p:nvPr/>
        </p:nvSpPr>
        <p:spPr>
          <a:xfrm>
            <a:off x="311428" y="1556965"/>
            <a:ext cx="1974574" cy="4724566"/>
          </a:xfrm>
          <a:custGeom>
            <a:avLst/>
            <a:gdLst>
              <a:gd name="connsiteX0" fmla="*/ 0 w 1974574"/>
              <a:gd name="connsiteY0" fmla="*/ 90554 h 4724566"/>
              <a:gd name="connsiteX1" fmla="*/ 90554 w 1974574"/>
              <a:gd name="connsiteY1" fmla="*/ 0 h 4724566"/>
              <a:gd name="connsiteX2" fmla="*/ 724245 w 1974574"/>
              <a:gd name="connsiteY2" fmla="*/ 0 h 4724566"/>
              <a:gd name="connsiteX3" fmla="*/ 1340002 w 1974574"/>
              <a:gd name="connsiteY3" fmla="*/ 0 h 4724566"/>
              <a:gd name="connsiteX4" fmla="*/ 1884020 w 1974574"/>
              <a:gd name="connsiteY4" fmla="*/ 0 h 4724566"/>
              <a:gd name="connsiteX5" fmla="*/ 1974574 w 1974574"/>
              <a:gd name="connsiteY5" fmla="*/ 90554 h 4724566"/>
              <a:gd name="connsiteX6" fmla="*/ 1974574 w 1974574"/>
              <a:gd name="connsiteY6" fmla="*/ 749355 h 4724566"/>
              <a:gd name="connsiteX7" fmla="*/ 1974574 w 1974574"/>
              <a:gd name="connsiteY7" fmla="*/ 1226419 h 4724566"/>
              <a:gd name="connsiteX8" fmla="*/ 1974574 w 1974574"/>
              <a:gd name="connsiteY8" fmla="*/ 1658047 h 4724566"/>
              <a:gd name="connsiteX9" fmla="*/ 1974574 w 1974574"/>
              <a:gd name="connsiteY9" fmla="*/ 2135110 h 4724566"/>
              <a:gd name="connsiteX10" fmla="*/ 1974574 w 1974574"/>
              <a:gd name="connsiteY10" fmla="*/ 2657608 h 4724566"/>
              <a:gd name="connsiteX11" fmla="*/ 1974574 w 1974574"/>
              <a:gd name="connsiteY11" fmla="*/ 3225540 h 4724566"/>
              <a:gd name="connsiteX12" fmla="*/ 1974574 w 1974574"/>
              <a:gd name="connsiteY12" fmla="*/ 3702603 h 4724566"/>
              <a:gd name="connsiteX13" fmla="*/ 1974574 w 1974574"/>
              <a:gd name="connsiteY13" fmla="*/ 4634012 h 4724566"/>
              <a:gd name="connsiteX14" fmla="*/ 1884020 w 1974574"/>
              <a:gd name="connsiteY14" fmla="*/ 4724566 h 4724566"/>
              <a:gd name="connsiteX15" fmla="*/ 1340002 w 1974574"/>
              <a:gd name="connsiteY15" fmla="*/ 4724566 h 4724566"/>
              <a:gd name="connsiteX16" fmla="*/ 760115 w 1974574"/>
              <a:gd name="connsiteY16" fmla="*/ 4724566 h 4724566"/>
              <a:gd name="connsiteX17" fmla="*/ 90554 w 1974574"/>
              <a:gd name="connsiteY17" fmla="*/ 4724566 h 4724566"/>
              <a:gd name="connsiteX18" fmla="*/ 0 w 1974574"/>
              <a:gd name="connsiteY18" fmla="*/ 4634012 h 4724566"/>
              <a:gd name="connsiteX19" fmla="*/ 0 w 1974574"/>
              <a:gd name="connsiteY19" fmla="*/ 4066080 h 4724566"/>
              <a:gd name="connsiteX20" fmla="*/ 0 w 1974574"/>
              <a:gd name="connsiteY20" fmla="*/ 3407278 h 4724566"/>
              <a:gd name="connsiteX21" fmla="*/ 0 w 1974574"/>
              <a:gd name="connsiteY21" fmla="*/ 2839346 h 4724566"/>
              <a:gd name="connsiteX22" fmla="*/ 0 w 1974574"/>
              <a:gd name="connsiteY22" fmla="*/ 2180545 h 4724566"/>
              <a:gd name="connsiteX23" fmla="*/ 0 w 1974574"/>
              <a:gd name="connsiteY23" fmla="*/ 1658047 h 4724566"/>
              <a:gd name="connsiteX24" fmla="*/ 0 w 1974574"/>
              <a:gd name="connsiteY24" fmla="*/ 1180984 h 4724566"/>
              <a:gd name="connsiteX25" fmla="*/ 0 w 1974574"/>
              <a:gd name="connsiteY25" fmla="*/ 613052 h 4724566"/>
              <a:gd name="connsiteX26" fmla="*/ 0 w 1974574"/>
              <a:gd name="connsiteY26" fmla="*/ 90554 h 4724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974574" h="4724566" fill="none" extrusionOk="0">
                <a:moveTo>
                  <a:pt x="0" y="90554"/>
                </a:moveTo>
                <a:cubicBezTo>
                  <a:pt x="6973" y="39012"/>
                  <a:pt x="48678" y="6703"/>
                  <a:pt x="90554" y="0"/>
                </a:cubicBezTo>
                <a:cubicBezTo>
                  <a:pt x="360445" y="-11184"/>
                  <a:pt x="521028" y="45384"/>
                  <a:pt x="724245" y="0"/>
                </a:cubicBezTo>
                <a:cubicBezTo>
                  <a:pt x="927462" y="-45384"/>
                  <a:pt x="1069376" y="26854"/>
                  <a:pt x="1340002" y="0"/>
                </a:cubicBezTo>
                <a:cubicBezTo>
                  <a:pt x="1610628" y="-26854"/>
                  <a:pt x="1749293" y="11934"/>
                  <a:pt x="1884020" y="0"/>
                </a:cubicBezTo>
                <a:cubicBezTo>
                  <a:pt x="1929916" y="2308"/>
                  <a:pt x="1977893" y="49535"/>
                  <a:pt x="1974574" y="90554"/>
                </a:cubicBezTo>
                <a:cubicBezTo>
                  <a:pt x="1975180" y="397237"/>
                  <a:pt x="1963540" y="549978"/>
                  <a:pt x="1974574" y="749355"/>
                </a:cubicBezTo>
                <a:cubicBezTo>
                  <a:pt x="1985608" y="948732"/>
                  <a:pt x="1924636" y="995662"/>
                  <a:pt x="1974574" y="1226419"/>
                </a:cubicBezTo>
                <a:cubicBezTo>
                  <a:pt x="2024512" y="1457176"/>
                  <a:pt x="1954185" y="1503746"/>
                  <a:pt x="1974574" y="1658047"/>
                </a:cubicBezTo>
                <a:cubicBezTo>
                  <a:pt x="1994963" y="1812348"/>
                  <a:pt x="1945262" y="2008250"/>
                  <a:pt x="1974574" y="2135110"/>
                </a:cubicBezTo>
                <a:cubicBezTo>
                  <a:pt x="2003886" y="2261970"/>
                  <a:pt x="1939947" y="2508587"/>
                  <a:pt x="1974574" y="2657608"/>
                </a:cubicBezTo>
                <a:cubicBezTo>
                  <a:pt x="2009201" y="2806629"/>
                  <a:pt x="1939390" y="3017643"/>
                  <a:pt x="1974574" y="3225540"/>
                </a:cubicBezTo>
                <a:cubicBezTo>
                  <a:pt x="2009758" y="3433437"/>
                  <a:pt x="1960513" y="3545335"/>
                  <a:pt x="1974574" y="3702603"/>
                </a:cubicBezTo>
                <a:cubicBezTo>
                  <a:pt x="1988635" y="3859871"/>
                  <a:pt x="1868082" y="4210269"/>
                  <a:pt x="1974574" y="4634012"/>
                </a:cubicBezTo>
                <a:cubicBezTo>
                  <a:pt x="1972019" y="4679460"/>
                  <a:pt x="1928617" y="4727083"/>
                  <a:pt x="1884020" y="4724566"/>
                </a:cubicBezTo>
                <a:cubicBezTo>
                  <a:pt x="1771685" y="4783813"/>
                  <a:pt x="1556275" y="4684662"/>
                  <a:pt x="1340002" y="4724566"/>
                </a:cubicBezTo>
                <a:cubicBezTo>
                  <a:pt x="1123729" y="4764470"/>
                  <a:pt x="988978" y="4719036"/>
                  <a:pt x="760115" y="4724566"/>
                </a:cubicBezTo>
                <a:cubicBezTo>
                  <a:pt x="531252" y="4730096"/>
                  <a:pt x="237110" y="4707955"/>
                  <a:pt x="90554" y="4724566"/>
                </a:cubicBezTo>
                <a:cubicBezTo>
                  <a:pt x="40702" y="4731866"/>
                  <a:pt x="4316" y="4680151"/>
                  <a:pt x="0" y="4634012"/>
                </a:cubicBezTo>
                <a:cubicBezTo>
                  <a:pt x="-66449" y="4373384"/>
                  <a:pt x="9712" y="4279651"/>
                  <a:pt x="0" y="4066080"/>
                </a:cubicBezTo>
                <a:cubicBezTo>
                  <a:pt x="-9712" y="3852509"/>
                  <a:pt x="32471" y="3591941"/>
                  <a:pt x="0" y="3407278"/>
                </a:cubicBezTo>
                <a:cubicBezTo>
                  <a:pt x="-32471" y="3222615"/>
                  <a:pt x="24558" y="3031821"/>
                  <a:pt x="0" y="2839346"/>
                </a:cubicBezTo>
                <a:cubicBezTo>
                  <a:pt x="-24558" y="2646871"/>
                  <a:pt x="4309" y="2409539"/>
                  <a:pt x="0" y="2180545"/>
                </a:cubicBezTo>
                <a:cubicBezTo>
                  <a:pt x="-4309" y="1951551"/>
                  <a:pt x="5960" y="1878370"/>
                  <a:pt x="0" y="1658047"/>
                </a:cubicBezTo>
                <a:cubicBezTo>
                  <a:pt x="-5960" y="1437724"/>
                  <a:pt x="8815" y="1295832"/>
                  <a:pt x="0" y="1180984"/>
                </a:cubicBezTo>
                <a:cubicBezTo>
                  <a:pt x="-8815" y="1066136"/>
                  <a:pt x="66401" y="776950"/>
                  <a:pt x="0" y="613052"/>
                </a:cubicBezTo>
                <a:cubicBezTo>
                  <a:pt x="-66401" y="449154"/>
                  <a:pt x="59554" y="197023"/>
                  <a:pt x="0" y="90554"/>
                </a:cubicBezTo>
                <a:close/>
              </a:path>
              <a:path w="1974574" h="4724566" stroke="0" extrusionOk="0">
                <a:moveTo>
                  <a:pt x="0" y="90554"/>
                </a:moveTo>
                <a:cubicBezTo>
                  <a:pt x="-8109" y="35540"/>
                  <a:pt x="31358" y="3447"/>
                  <a:pt x="90554" y="0"/>
                </a:cubicBezTo>
                <a:cubicBezTo>
                  <a:pt x="239135" y="-11089"/>
                  <a:pt x="476975" y="54114"/>
                  <a:pt x="724245" y="0"/>
                </a:cubicBezTo>
                <a:cubicBezTo>
                  <a:pt x="971515" y="-54114"/>
                  <a:pt x="1174766" y="35408"/>
                  <a:pt x="1304133" y="0"/>
                </a:cubicBezTo>
                <a:cubicBezTo>
                  <a:pt x="1433500" y="-35408"/>
                  <a:pt x="1671896" y="5813"/>
                  <a:pt x="1884020" y="0"/>
                </a:cubicBezTo>
                <a:cubicBezTo>
                  <a:pt x="1931320" y="-8735"/>
                  <a:pt x="1977346" y="30284"/>
                  <a:pt x="1974574" y="90554"/>
                </a:cubicBezTo>
                <a:cubicBezTo>
                  <a:pt x="1981726" y="295482"/>
                  <a:pt x="1954248" y="382424"/>
                  <a:pt x="1974574" y="567617"/>
                </a:cubicBezTo>
                <a:cubicBezTo>
                  <a:pt x="1994900" y="752810"/>
                  <a:pt x="1935722" y="873206"/>
                  <a:pt x="1974574" y="1044680"/>
                </a:cubicBezTo>
                <a:cubicBezTo>
                  <a:pt x="2013426" y="1216154"/>
                  <a:pt x="1949055" y="1515030"/>
                  <a:pt x="1974574" y="1703482"/>
                </a:cubicBezTo>
                <a:cubicBezTo>
                  <a:pt x="2000093" y="1891934"/>
                  <a:pt x="1938120" y="2002611"/>
                  <a:pt x="1974574" y="2135110"/>
                </a:cubicBezTo>
                <a:cubicBezTo>
                  <a:pt x="2011028" y="2267609"/>
                  <a:pt x="1941477" y="2580657"/>
                  <a:pt x="1974574" y="2703042"/>
                </a:cubicBezTo>
                <a:cubicBezTo>
                  <a:pt x="2007671" y="2825427"/>
                  <a:pt x="1925407" y="3047945"/>
                  <a:pt x="1974574" y="3270975"/>
                </a:cubicBezTo>
                <a:cubicBezTo>
                  <a:pt x="2023741" y="3494005"/>
                  <a:pt x="1929097" y="3605696"/>
                  <a:pt x="1974574" y="3793472"/>
                </a:cubicBezTo>
                <a:cubicBezTo>
                  <a:pt x="2020051" y="3981248"/>
                  <a:pt x="1973594" y="4291922"/>
                  <a:pt x="1974574" y="4634012"/>
                </a:cubicBezTo>
                <a:cubicBezTo>
                  <a:pt x="1983374" y="4673100"/>
                  <a:pt x="1922066" y="4719940"/>
                  <a:pt x="1884020" y="4724566"/>
                </a:cubicBezTo>
                <a:cubicBezTo>
                  <a:pt x="1706685" y="4754738"/>
                  <a:pt x="1547670" y="4719222"/>
                  <a:pt x="1286198" y="4724566"/>
                </a:cubicBezTo>
                <a:cubicBezTo>
                  <a:pt x="1024726" y="4729910"/>
                  <a:pt x="923291" y="4666416"/>
                  <a:pt x="652507" y="4724566"/>
                </a:cubicBezTo>
                <a:cubicBezTo>
                  <a:pt x="381723" y="4782716"/>
                  <a:pt x="277742" y="4703850"/>
                  <a:pt x="90554" y="4724566"/>
                </a:cubicBezTo>
                <a:cubicBezTo>
                  <a:pt x="38580" y="4728074"/>
                  <a:pt x="6168" y="4688607"/>
                  <a:pt x="0" y="4634012"/>
                </a:cubicBezTo>
                <a:cubicBezTo>
                  <a:pt x="-37855" y="4427358"/>
                  <a:pt x="35727" y="4280409"/>
                  <a:pt x="0" y="4156949"/>
                </a:cubicBezTo>
                <a:cubicBezTo>
                  <a:pt x="-35727" y="4033489"/>
                  <a:pt x="10624" y="3760100"/>
                  <a:pt x="0" y="3589017"/>
                </a:cubicBezTo>
                <a:cubicBezTo>
                  <a:pt x="-10624" y="3417934"/>
                  <a:pt x="2082" y="3267003"/>
                  <a:pt x="0" y="3111954"/>
                </a:cubicBezTo>
                <a:cubicBezTo>
                  <a:pt x="-2082" y="2956905"/>
                  <a:pt x="58404" y="2751815"/>
                  <a:pt x="0" y="2544021"/>
                </a:cubicBezTo>
                <a:cubicBezTo>
                  <a:pt x="-58404" y="2336227"/>
                  <a:pt x="28163" y="2297356"/>
                  <a:pt x="0" y="2112393"/>
                </a:cubicBezTo>
                <a:cubicBezTo>
                  <a:pt x="-28163" y="1927430"/>
                  <a:pt x="23074" y="1886855"/>
                  <a:pt x="0" y="1680764"/>
                </a:cubicBezTo>
                <a:cubicBezTo>
                  <a:pt x="-23074" y="1474673"/>
                  <a:pt x="40329" y="1275362"/>
                  <a:pt x="0" y="1112832"/>
                </a:cubicBezTo>
                <a:cubicBezTo>
                  <a:pt x="-40329" y="950302"/>
                  <a:pt x="53367" y="818812"/>
                  <a:pt x="0" y="635769"/>
                </a:cubicBezTo>
                <a:cubicBezTo>
                  <a:pt x="-53367" y="452726"/>
                  <a:pt x="33914" y="257833"/>
                  <a:pt x="0" y="90554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25400">
            <a:solidFill>
              <a:schemeClr val="accent1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>
                      <a:gd name="adj" fmla="val 4586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21A7F66E-A1A6-BCC6-B3C0-EFF33FBBC47E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1033777" y="2006917"/>
            <a:ext cx="540000" cy="540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4C5730F-084D-C939-08E3-3CCBE10A4B93}"/>
              </a:ext>
            </a:extLst>
          </p:cNvPr>
          <p:cNvSpPr txBox="1"/>
          <p:nvPr/>
        </p:nvSpPr>
        <p:spPr>
          <a:xfrm>
            <a:off x="188846" y="1218411"/>
            <a:ext cx="222636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600" b="1" dirty="0">
                <a:solidFill>
                  <a:schemeClr val="accent1"/>
                </a:solidFill>
                <a:latin typeface="Bradley Hand" pitchFamily="2" charset="77"/>
              </a:rPr>
              <a:t>Documents Storage</a:t>
            </a:r>
          </a:p>
        </p:txBody>
      </p:sp>
      <p:pic>
        <p:nvPicPr>
          <p:cNvPr id="1026" name="Picture 2" descr="Alfresco Logo PNG Transparent &amp; SVG Vector - Freebie Supply">
            <a:extLst>
              <a:ext uri="{FF2B5EF4-FFF2-40B4-BE49-F238E27FC236}">
                <a16:creationId xmlns:a16="http://schemas.microsoft.com/office/drawing/2014/main" id="{66EC0066-ED78-658F-71C5-6E35A956B1DC}"/>
              </a:ext>
            </a:extLst>
          </p:cNvPr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777" y="4407895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ownload Png - Docuware Logo PNG Image with No Background - PNGkey.com">
            <a:extLst>
              <a:ext uri="{FF2B5EF4-FFF2-40B4-BE49-F238E27FC236}">
                <a16:creationId xmlns:a16="http://schemas.microsoft.com/office/drawing/2014/main" id="{52321FED-A73B-0E50-9B5B-C1170B6ED0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591" y="2823716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Google, logo, docs, new icon - Free download on Iconfinder">
            <a:extLst>
              <a:ext uri="{FF2B5EF4-FFF2-40B4-BE49-F238E27FC236}">
                <a16:creationId xmlns:a16="http://schemas.microsoft.com/office/drawing/2014/main" id="{94D32E09-A3B7-EB9E-46DB-7295CEF8F1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903" y="3615805"/>
            <a:ext cx="540000" cy="5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F264F721-78B3-3A0F-5D79-135EB0E72B2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28715" y="5224694"/>
            <a:ext cx="540000" cy="540000"/>
          </a:xfrm>
          <a:prstGeom prst="rect">
            <a:avLst/>
          </a:prstGeom>
        </p:spPr>
      </p:pic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7C229033-D6EB-428F-02F3-ED346D891A7A}"/>
              </a:ext>
            </a:extLst>
          </p:cNvPr>
          <p:cNvSpPr/>
          <p:nvPr/>
        </p:nvSpPr>
        <p:spPr>
          <a:xfrm>
            <a:off x="2537793" y="1551518"/>
            <a:ext cx="9342779" cy="2056387"/>
          </a:xfrm>
          <a:custGeom>
            <a:avLst/>
            <a:gdLst>
              <a:gd name="connsiteX0" fmla="*/ 0 w 9342779"/>
              <a:gd name="connsiteY0" fmla="*/ 94306 h 2056387"/>
              <a:gd name="connsiteX1" fmla="*/ 94306 w 9342779"/>
              <a:gd name="connsiteY1" fmla="*/ 0 h 2056387"/>
              <a:gd name="connsiteX2" fmla="*/ 666441 w 9342779"/>
              <a:gd name="connsiteY2" fmla="*/ 0 h 2056387"/>
              <a:gd name="connsiteX3" fmla="*/ 1421660 w 9342779"/>
              <a:gd name="connsiteY3" fmla="*/ 0 h 2056387"/>
              <a:gd name="connsiteX4" fmla="*/ 1993796 w 9342779"/>
              <a:gd name="connsiteY4" fmla="*/ 0 h 2056387"/>
              <a:gd name="connsiteX5" fmla="*/ 2749014 w 9342779"/>
              <a:gd name="connsiteY5" fmla="*/ 0 h 2056387"/>
              <a:gd name="connsiteX6" fmla="*/ 3229608 w 9342779"/>
              <a:gd name="connsiteY6" fmla="*/ 0 h 2056387"/>
              <a:gd name="connsiteX7" fmla="*/ 3618660 w 9342779"/>
              <a:gd name="connsiteY7" fmla="*/ 0 h 2056387"/>
              <a:gd name="connsiteX8" fmla="*/ 4190796 w 9342779"/>
              <a:gd name="connsiteY8" fmla="*/ 0 h 2056387"/>
              <a:gd name="connsiteX9" fmla="*/ 4854473 w 9342779"/>
              <a:gd name="connsiteY9" fmla="*/ 0 h 2056387"/>
              <a:gd name="connsiteX10" fmla="*/ 5609692 w 9342779"/>
              <a:gd name="connsiteY10" fmla="*/ 0 h 2056387"/>
              <a:gd name="connsiteX11" fmla="*/ 6273369 w 9342779"/>
              <a:gd name="connsiteY11" fmla="*/ 0 h 2056387"/>
              <a:gd name="connsiteX12" fmla="*/ 7028588 w 9342779"/>
              <a:gd name="connsiteY12" fmla="*/ 0 h 2056387"/>
              <a:gd name="connsiteX13" fmla="*/ 7692265 w 9342779"/>
              <a:gd name="connsiteY13" fmla="*/ 0 h 2056387"/>
              <a:gd name="connsiteX14" fmla="*/ 8081317 w 9342779"/>
              <a:gd name="connsiteY14" fmla="*/ 0 h 2056387"/>
              <a:gd name="connsiteX15" fmla="*/ 8744994 w 9342779"/>
              <a:gd name="connsiteY15" fmla="*/ 0 h 2056387"/>
              <a:gd name="connsiteX16" fmla="*/ 9248473 w 9342779"/>
              <a:gd name="connsiteY16" fmla="*/ 0 h 2056387"/>
              <a:gd name="connsiteX17" fmla="*/ 9342779 w 9342779"/>
              <a:gd name="connsiteY17" fmla="*/ 94306 h 2056387"/>
              <a:gd name="connsiteX18" fmla="*/ 9342779 w 9342779"/>
              <a:gd name="connsiteY18" fmla="*/ 542572 h 2056387"/>
              <a:gd name="connsiteX19" fmla="*/ 9342779 w 9342779"/>
              <a:gd name="connsiteY19" fmla="*/ 972160 h 2056387"/>
              <a:gd name="connsiteX20" fmla="*/ 9342779 w 9342779"/>
              <a:gd name="connsiteY20" fmla="*/ 1439104 h 2056387"/>
              <a:gd name="connsiteX21" fmla="*/ 9342779 w 9342779"/>
              <a:gd name="connsiteY21" fmla="*/ 1962081 h 2056387"/>
              <a:gd name="connsiteX22" fmla="*/ 9248473 w 9342779"/>
              <a:gd name="connsiteY22" fmla="*/ 2056387 h 2056387"/>
              <a:gd name="connsiteX23" fmla="*/ 8950963 w 9342779"/>
              <a:gd name="connsiteY23" fmla="*/ 2056387 h 2056387"/>
              <a:gd name="connsiteX24" fmla="*/ 8195744 w 9342779"/>
              <a:gd name="connsiteY24" fmla="*/ 2056387 h 2056387"/>
              <a:gd name="connsiteX25" fmla="*/ 7806692 w 9342779"/>
              <a:gd name="connsiteY25" fmla="*/ 2056387 h 2056387"/>
              <a:gd name="connsiteX26" fmla="*/ 7143015 w 9342779"/>
              <a:gd name="connsiteY26" fmla="*/ 2056387 h 2056387"/>
              <a:gd name="connsiteX27" fmla="*/ 6387796 w 9342779"/>
              <a:gd name="connsiteY27" fmla="*/ 2056387 h 2056387"/>
              <a:gd name="connsiteX28" fmla="*/ 6090285 w 9342779"/>
              <a:gd name="connsiteY28" fmla="*/ 2056387 h 2056387"/>
              <a:gd name="connsiteX29" fmla="*/ 5335067 w 9342779"/>
              <a:gd name="connsiteY29" fmla="*/ 2056387 h 2056387"/>
              <a:gd name="connsiteX30" fmla="*/ 4579848 w 9342779"/>
              <a:gd name="connsiteY30" fmla="*/ 2056387 h 2056387"/>
              <a:gd name="connsiteX31" fmla="*/ 4282337 w 9342779"/>
              <a:gd name="connsiteY31" fmla="*/ 2056387 h 2056387"/>
              <a:gd name="connsiteX32" fmla="*/ 3710202 w 9342779"/>
              <a:gd name="connsiteY32" fmla="*/ 2056387 h 2056387"/>
              <a:gd name="connsiteX33" fmla="*/ 3229608 w 9342779"/>
              <a:gd name="connsiteY33" fmla="*/ 2056387 h 2056387"/>
              <a:gd name="connsiteX34" fmla="*/ 2749014 w 9342779"/>
              <a:gd name="connsiteY34" fmla="*/ 2056387 h 2056387"/>
              <a:gd name="connsiteX35" fmla="*/ 2268421 w 9342779"/>
              <a:gd name="connsiteY35" fmla="*/ 2056387 h 2056387"/>
              <a:gd name="connsiteX36" fmla="*/ 1970910 w 9342779"/>
              <a:gd name="connsiteY36" fmla="*/ 2056387 h 2056387"/>
              <a:gd name="connsiteX37" fmla="*/ 1215691 w 9342779"/>
              <a:gd name="connsiteY37" fmla="*/ 2056387 h 2056387"/>
              <a:gd name="connsiteX38" fmla="*/ 94306 w 9342779"/>
              <a:gd name="connsiteY38" fmla="*/ 2056387 h 2056387"/>
              <a:gd name="connsiteX39" fmla="*/ 0 w 9342779"/>
              <a:gd name="connsiteY39" fmla="*/ 1962081 h 2056387"/>
              <a:gd name="connsiteX40" fmla="*/ 0 w 9342779"/>
              <a:gd name="connsiteY40" fmla="*/ 1476460 h 2056387"/>
              <a:gd name="connsiteX41" fmla="*/ 0 w 9342779"/>
              <a:gd name="connsiteY41" fmla="*/ 990838 h 2056387"/>
              <a:gd name="connsiteX42" fmla="*/ 0 w 9342779"/>
              <a:gd name="connsiteY42" fmla="*/ 542572 h 2056387"/>
              <a:gd name="connsiteX43" fmla="*/ 0 w 9342779"/>
              <a:gd name="connsiteY43" fmla="*/ 94306 h 2056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9342779" h="2056387" fill="none" extrusionOk="0">
                <a:moveTo>
                  <a:pt x="0" y="94306"/>
                </a:moveTo>
                <a:cubicBezTo>
                  <a:pt x="55" y="44723"/>
                  <a:pt x="48757" y="-5864"/>
                  <a:pt x="94306" y="0"/>
                </a:cubicBezTo>
                <a:cubicBezTo>
                  <a:pt x="379763" y="-35097"/>
                  <a:pt x="510516" y="26928"/>
                  <a:pt x="666441" y="0"/>
                </a:cubicBezTo>
                <a:cubicBezTo>
                  <a:pt x="822366" y="-26928"/>
                  <a:pt x="1207235" y="57282"/>
                  <a:pt x="1421660" y="0"/>
                </a:cubicBezTo>
                <a:cubicBezTo>
                  <a:pt x="1636085" y="-57282"/>
                  <a:pt x="1860333" y="20335"/>
                  <a:pt x="1993796" y="0"/>
                </a:cubicBezTo>
                <a:cubicBezTo>
                  <a:pt x="2127259" y="-20335"/>
                  <a:pt x="2515515" y="14046"/>
                  <a:pt x="2749014" y="0"/>
                </a:cubicBezTo>
                <a:cubicBezTo>
                  <a:pt x="2982513" y="-14046"/>
                  <a:pt x="3084988" y="15527"/>
                  <a:pt x="3229608" y="0"/>
                </a:cubicBezTo>
                <a:cubicBezTo>
                  <a:pt x="3374228" y="-15527"/>
                  <a:pt x="3482267" y="11342"/>
                  <a:pt x="3618660" y="0"/>
                </a:cubicBezTo>
                <a:cubicBezTo>
                  <a:pt x="3755053" y="-11342"/>
                  <a:pt x="3953578" y="26780"/>
                  <a:pt x="4190796" y="0"/>
                </a:cubicBezTo>
                <a:cubicBezTo>
                  <a:pt x="4428014" y="-26780"/>
                  <a:pt x="4629489" y="937"/>
                  <a:pt x="4854473" y="0"/>
                </a:cubicBezTo>
                <a:cubicBezTo>
                  <a:pt x="5079457" y="-937"/>
                  <a:pt x="5364942" y="44553"/>
                  <a:pt x="5609692" y="0"/>
                </a:cubicBezTo>
                <a:cubicBezTo>
                  <a:pt x="5854442" y="-44553"/>
                  <a:pt x="6001658" y="14045"/>
                  <a:pt x="6273369" y="0"/>
                </a:cubicBezTo>
                <a:cubicBezTo>
                  <a:pt x="6545080" y="-14045"/>
                  <a:pt x="6848798" y="30588"/>
                  <a:pt x="7028588" y="0"/>
                </a:cubicBezTo>
                <a:cubicBezTo>
                  <a:pt x="7208378" y="-30588"/>
                  <a:pt x="7468453" y="3608"/>
                  <a:pt x="7692265" y="0"/>
                </a:cubicBezTo>
                <a:cubicBezTo>
                  <a:pt x="7916077" y="-3608"/>
                  <a:pt x="7898309" y="11180"/>
                  <a:pt x="8081317" y="0"/>
                </a:cubicBezTo>
                <a:cubicBezTo>
                  <a:pt x="8264325" y="-11180"/>
                  <a:pt x="8432113" y="2438"/>
                  <a:pt x="8744994" y="0"/>
                </a:cubicBezTo>
                <a:cubicBezTo>
                  <a:pt x="9057875" y="-2438"/>
                  <a:pt x="8998170" y="49216"/>
                  <a:pt x="9248473" y="0"/>
                </a:cubicBezTo>
                <a:cubicBezTo>
                  <a:pt x="9297668" y="694"/>
                  <a:pt x="9344512" y="46974"/>
                  <a:pt x="9342779" y="94306"/>
                </a:cubicBezTo>
                <a:cubicBezTo>
                  <a:pt x="9357775" y="318178"/>
                  <a:pt x="9301433" y="371352"/>
                  <a:pt x="9342779" y="542572"/>
                </a:cubicBezTo>
                <a:cubicBezTo>
                  <a:pt x="9384125" y="713792"/>
                  <a:pt x="9337499" y="788678"/>
                  <a:pt x="9342779" y="972160"/>
                </a:cubicBezTo>
                <a:cubicBezTo>
                  <a:pt x="9348059" y="1155642"/>
                  <a:pt x="9291330" y="1279225"/>
                  <a:pt x="9342779" y="1439104"/>
                </a:cubicBezTo>
                <a:cubicBezTo>
                  <a:pt x="9394228" y="1598983"/>
                  <a:pt x="9286462" y="1712787"/>
                  <a:pt x="9342779" y="1962081"/>
                </a:cubicBezTo>
                <a:cubicBezTo>
                  <a:pt x="9344428" y="2012621"/>
                  <a:pt x="9308822" y="2056895"/>
                  <a:pt x="9248473" y="2056387"/>
                </a:cubicBezTo>
                <a:cubicBezTo>
                  <a:pt x="9158796" y="2072480"/>
                  <a:pt x="9072155" y="2032878"/>
                  <a:pt x="8950963" y="2056387"/>
                </a:cubicBezTo>
                <a:cubicBezTo>
                  <a:pt x="8829771" y="2079896"/>
                  <a:pt x="8482643" y="2023969"/>
                  <a:pt x="8195744" y="2056387"/>
                </a:cubicBezTo>
                <a:cubicBezTo>
                  <a:pt x="7908845" y="2088805"/>
                  <a:pt x="7993205" y="2026535"/>
                  <a:pt x="7806692" y="2056387"/>
                </a:cubicBezTo>
                <a:cubicBezTo>
                  <a:pt x="7620179" y="2086239"/>
                  <a:pt x="7461159" y="1979418"/>
                  <a:pt x="7143015" y="2056387"/>
                </a:cubicBezTo>
                <a:cubicBezTo>
                  <a:pt x="6824871" y="2133356"/>
                  <a:pt x="6541338" y="2017613"/>
                  <a:pt x="6387796" y="2056387"/>
                </a:cubicBezTo>
                <a:cubicBezTo>
                  <a:pt x="6234254" y="2095161"/>
                  <a:pt x="6206754" y="2054955"/>
                  <a:pt x="6090285" y="2056387"/>
                </a:cubicBezTo>
                <a:cubicBezTo>
                  <a:pt x="5973816" y="2057819"/>
                  <a:pt x="5508507" y="1975552"/>
                  <a:pt x="5335067" y="2056387"/>
                </a:cubicBezTo>
                <a:cubicBezTo>
                  <a:pt x="5161627" y="2137222"/>
                  <a:pt x="4946197" y="2022480"/>
                  <a:pt x="4579848" y="2056387"/>
                </a:cubicBezTo>
                <a:cubicBezTo>
                  <a:pt x="4213499" y="2090294"/>
                  <a:pt x="4386587" y="2055104"/>
                  <a:pt x="4282337" y="2056387"/>
                </a:cubicBezTo>
                <a:cubicBezTo>
                  <a:pt x="4178087" y="2057670"/>
                  <a:pt x="3979943" y="2013667"/>
                  <a:pt x="3710202" y="2056387"/>
                </a:cubicBezTo>
                <a:cubicBezTo>
                  <a:pt x="3440462" y="2099107"/>
                  <a:pt x="3438163" y="2000854"/>
                  <a:pt x="3229608" y="2056387"/>
                </a:cubicBezTo>
                <a:cubicBezTo>
                  <a:pt x="3021053" y="2111920"/>
                  <a:pt x="2845164" y="2006545"/>
                  <a:pt x="2749014" y="2056387"/>
                </a:cubicBezTo>
                <a:cubicBezTo>
                  <a:pt x="2652864" y="2106229"/>
                  <a:pt x="2415145" y="2015894"/>
                  <a:pt x="2268421" y="2056387"/>
                </a:cubicBezTo>
                <a:cubicBezTo>
                  <a:pt x="2121697" y="2096880"/>
                  <a:pt x="2062434" y="2047505"/>
                  <a:pt x="1970910" y="2056387"/>
                </a:cubicBezTo>
                <a:cubicBezTo>
                  <a:pt x="1879386" y="2065269"/>
                  <a:pt x="1439176" y="2047880"/>
                  <a:pt x="1215691" y="2056387"/>
                </a:cubicBezTo>
                <a:cubicBezTo>
                  <a:pt x="992206" y="2064894"/>
                  <a:pt x="551921" y="2033979"/>
                  <a:pt x="94306" y="2056387"/>
                </a:cubicBezTo>
                <a:cubicBezTo>
                  <a:pt x="30335" y="2053541"/>
                  <a:pt x="-135" y="2010494"/>
                  <a:pt x="0" y="1962081"/>
                </a:cubicBezTo>
                <a:cubicBezTo>
                  <a:pt x="-40956" y="1840896"/>
                  <a:pt x="47220" y="1589392"/>
                  <a:pt x="0" y="1476460"/>
                </a:cubicBezTo>
                <a:cubicBezTo>
                  <a:pt x="-47220" y="1363528"/>
                  <a:pt x="18350" y="1100394"/>
                  <a:pt x="0" y="990838"/>
                </a:cubicBezTo>
                <a:cubicBezTo>
                  <a:pt x="-18350" y="881282"/>
                  <a:pt x="21928" y="682513"/>
                  <a:pt x="0" y="542572"/>
                </a:cubicBezTo>
                <a:cubicBezTo>
                  <a:pt x="-21928" y="402631"/>
                  <a:pt x="26973" y="283490"/>
                  <a:pt x="0" y="94306"/>
                </a:cubicBezTo>
                <a:close/>
              </a:path>
              <a:path w="9342779" h="2056387" stroke="0" extrusionOk="0">
                <a:moveTo>
                  <a:pt x="0" y="94306"/>
                </a:moveTo>
                <a:cubicBezTo>
                  <a:pt x="-11650" y="35036"/>
                  <a:pt x="29939" y="4610"/>
                  <a:pt x="94306" y="0"/>
                </a:cubicBezTo>
                <a:cubicBezTo>
                  <a:pt x="327552" y="-56667"/>
                  <a:pt x="592470" y="55980"/>
                  <a:pt x="849525" y="0"/>
                </a:cubicBezTo>
                <a:cubicBezTo>
                  <a:pt x="1106580" y="-55980"/>
                  <a:pt x="1206800" y="6249"/>
                  <a:pt x="1330119" y="0"/>
                </a:cubicBezTo>
                <a:cubicBezTo>
                  <a:pt x="1453438" y="-6249"/>
                  <a:pt x="1593247" y="7942"/>
                  <a:pt x="1719171" y="0"/>
                </a:cubicBezTo>
                <a:cubicBezTo>
                  <a:pt x="1845095" y="-7942"/>
                  <a:pt x="2192431" y="40233"/>
                  <a:pt x="2382848" y="0"/>
                </a:cubicBezTo>
                <a:cubicBezTo>
                  <a:pt x="2573265" y="-40233"/>
                  <a:pt x="2763859" y="45857"/>
                  <a:pt x="2863442" y="0"/>
                </a:cubicBezTo>
                <a:cubicBezTo>
                  <a:pt x="2963025" y="-45857"/>
                  <a:pt x="3290278" y="44246"/>
                  <a:pt x="3618660" y="0"/>
                </a:cubicBezTo>
                <a:cubicBezTo>
                  <a:pt x="3947042" y="-44246"/>
                  <a:pt x="3858822" y="20792"/>
                  <a:pt x="4007712" y="0"/>
                </a:cubicBezTo>
                <a:cubicBezTo>
                  <a:pt x="4156602" y="-20792"/>
                  <a:pt x="4586713" y="3484"/>
                  <a:pt x="4762931" y="0"/>
                </a:cubicBezTo>
                <a:cubicBezTo>
                  <a:pt x="4939149" y="-3484"/>
                  <a:pt x="4955930" y="15108"/>
                  <a:pt x="5060442" y="0"/>
                </a:cubicBezTo>
                <a:cubicBezTo>
                  <a:pt x="5164954" y="-15108"/>
                  <a:pt x="5370235" y="35618"/>
                  <a:pt x="5632577" y="0"/>
                </a:cubicBezTo>
                <a:cubicBezTo>
                  <a:pt x="5894919" y="-35618"/>
                  <a:pt x="5928913" y="28218"/>
                  <a:pt x="6204712" y="0"/>
                </a:cubicBezTo>
                <a:cubicBezTo>
                  <a:pt x="6480512" y="-28218"/>
                  <a:pt x="6531515" y="11858"/>
                  <a:pt x="6685306" y="0"/>
                </a:cubicBezTo>
                <a:cubicBezTo>
                  <a:pt x="6839097" y="-11858"/>
                  <a:pt x="7063295" y="68056"/>
                  <a:pt x="7440525" y="0"/>
                </a:cubicBezTo>
                <a:cubicBezTo>
                  <a:pt x="7817755" y="-68056"/>
                  <a:pt x="7945767" y="47808"/>
                  <a:pt x="8195744" y="0"/>
                </a:cubicBezTo>
                <a:cubicBezTo>
                  <a:pt x="8445721" y="-47808"/>
                  <a:pt x="8482494" y="2612"/>
                  <a:pt x="8584796" y="0"/>
                </a:cubicBezTo>
                <a:cubicBezTo>
                  <a:pt x="8687098" y="-2612"/>
                  <a:pt x="8987702" y="40678"/>
                  <a:pt x="9248473" y="0"/>
                </a:cubicBezTo>
                <a:cubicBezTo>
                  <a:pt x="9299150" y="-2867"/>
                  <a:pt x="9343659" y="30322"/>
                  <a:pt x="9342779" y="94306"/>
                </a:cubicBezTo>
                <a:cubicBezTo>
                  <a:pt x="9366627" y="269814"/>
                  <a:pt x="9289194" y="392551"/>
                  <a:pt x="9342779" y="579928"/>
                </a:cubicBezTo>
                <a:cubicBezTo>
                  <a:pt x="9396364" y="767305"/>
                  <a:pt x="9342631" y="867655"/>
                  <a:pt x="9342779" y="1009516"/>
                </a:cubicBezTo>
                <a:cubicBezTo>
                  <a:pt x="9342927" y="1151377"/>
                  <a:pt x="9308497" y="1265311"/>
                  <a:pt x="9342779" y="1513815"/>
                </a:cubicBezTo>
                <a:cubicBezTo>
                  <a:pt x="9377061" y="1762319"/>
                  <a:pt x="9338839" y="1840939"/>
                  <a:pt x="9342779" y="1962081"/>
                </a:cubicBezTo>
                <a:cubicBezTo>
                  <a:pt x="9344813" y="2018191"/>
                  <a:pt x="9294593" y="2059532"/>
                  <a:pt x="9248473" y="2056387"/>
                </a:cubicBezTo>
                <a:cubicBezTo>
                  <a:pt x="8959575" y="2059182"/>
                  <a:pt x="8805246" y="1994248"/>
                  <a:pt x="8584796" y="2056387"/>
                </a:cubicBezTo>
                <a:cubicBezTo>
                  <a:pt x="8364346" y="2118526"/>
                  <a:pt x="8405861" y="2038732"/>
                  <a:pt x="8287285" y="2056387"/>
                </a:cubicBezTo>
                <a:cubicBezTo>
                  <a:pt x="8168709" y="2074042"/>
                  <a:pt x="7912971" y="2011799"/>
                  <a:pt x="7715150" y="2056387"/>
                </a:cubicBezTo>
                <a:cubicBezTo>
                  <a:pt x="7517329" y="2100975"/>
                  <a:pt x="7502380" y="2038403"/>
                  <a:pt x="7326098" y="2056387"/>
                </a:cubicBezTo>
                <a:cubicBezTo>
                  <a:pt x="7149816" y="2074371"/>
                  <a:pt x="6941215" y="1987232"/>
                  <a:pt x="6662421" y="2056387"/>
                </a:cubicBezTo>
                <a:cubicBezTo>
                  <a:pt x="6383627" y="2125542"/>
                  <a:pt x="6446398" y="2036308"/>
                  <a:pt x="6273369" y="2056387"/>
                </a:cubicBezTo>
                <a:cubicBezTo>
                  <a:pt x="6100340" y="2076466"/>
                  <a:pt x="5769019" y="2039759"/>
                  <a:pt x="5609692" y="2056387"/>
                </a:cubicBezTo>
                <a:cubicBezTo>
                  <a:pt x="5450365" y="2073015"/>
                  <a:pt x="5422691" y="2041755"/>
                  <a:pt x="5312181" y="2056387"/>
                </a:cubicBezTo>
                <a:cubicBezTo>
                  <a:pt x="5201671" y="2071019"/>
                  <a:pt x="4798893" y="2028426"/>
                  <a:pt x="4648504" y="2056387"/>
                </a:cubicBezTo>
                <a:cubicBezTo>
                  <a:pt x="4498115" y="2084348"/>
                  <a:pt x="4438435" y="2023601"/>
                  <a:pt x="4259452" y="2056387"/>
                </a:cubicBezTo>
                <a:cubicBezTo>
                  <a:pt x="4080469" y="2089173"/>
                  <a:pt x="4066042" y="2044609"/>
                  <a:pt x="3961942" y="2056387"/>
                </a:cubicBezTo>
                <a:cubicBezTo>
                  <a:pt x="3857842" y="2068165"/>
                  <a:pt x="3692845" y="2048687"/>
                  <a:pt x="3572889" y="2056387"/>
                </a:cubicBezTo>
                <a:cubicBezTo>
                  <a:pt x="3452933" y="2064087"/>
                  <a:pt x="3172457" y="2028859"/>
                  <a:pt x="2909212" y="2056387"/>
                </a:cubicBezTo>
                <a:cubicBezTo>
                  <a:pt x="2645967" y="2083915"/>
                  <a:pt x="2659103" y="2016213"/>
                  <a:pt x="2520160" y="2056387"/>
                </a:cubicBezTo>
                <a:cubicBezTo>
                  <a:pt x="2381217" y="2096561"/>
                  <a:pt x="2352908" y="2031017"/>
                  <a:pt x="2222650" y="2056387"/>
                </a:cubicBezTo>
                <a:cubicBezTo>
                  <a:pt x="2092392" y="2081757"/>
                  <a:pt x="2010593" y="2031791"/>
                  <a:pt x="1833598" y="2056387"/>
                </a:cubicBezTo>
                <a:cubicBezTo>
                  <a:pt x="1656603" y="2080983"/>
                  <a:pt x="1466766" y="2055249"/>
                  <a:pt x="1353004" y="2056387"/>
                </a:cubicBezTo>
                <a:cubicBezTo>
                  <a:pt x="1239242" y="2057525"/>
                  <a:pt x="946883" y="2005523"/>
                  <a:pt x="780869" y="2056387"/>
                </a:cubicBezTo>
                <a:cubicBezTo>
                  <a:pt x="614855" y="2107251"/>
                  <a:pt x="289899" y="2007312"/>
                  <a:pt x="94306" y="2056387"/>
                </a:cubicBezTo>
                <a:cubicBezTo>
                  <a:pt x="44284" y="2061688"/>
                  <a:pt x="1439" y="2014835"/>
                  <a:pt x="0" y="1962081"/>
                </a:cubicBezTo>
                <a:cubicBezTo>
                  <a:pt x="-222" y="1833404"/>
                  <a:pt x="19148" y="1626301"/>
                  <a:pt x="0" y="1495137"/>
                </a:cubicBezTo>
                <a:cubicBezTo>
                  <a:pt x="-19148" y="1363973"/>
                  <a:pt x="19114" y="1151792"/>
                  <a:pt x="0" y="1009516"/>
                </a:cubicBezTo>
                <a:cubicBezTo>
                  <a:pt x="-19114" y="867240"/>
                  <a:pt x="43599" y="655623"/>
                  <a:pt x="0" y="561250"/>
                </a:cubicBezTo>
                <a:cubicBezTo>
                  <a:pt x="-43599" y="466877"/>
                  <a:pt x="16052" y="223105"/>
                  <a:pt x="0" y="94306"/>
                </a:cubicBez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  <a:ln w="25400">
            <a:solidFill>
              <a:schemeClr val="accent5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>
                      <a:gd name="adj" fmla="val 4586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accent5"/>
              </a:solidFill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02E760A-FEC6-F669-23E7-3530EC2ECC95}"/>
              </a:ext>
            </a:extLst>
          </p:cNvPr>
          <p:cNvGrpSpPr/>
          <p:nvPr/>
        </p:nvGrpSpPr>
        <p:grpSpPr>
          <a:xfrm>
            <a:off x="2586768" y="2036233"/>
            <a:ext cx="1241248" cy="1331533"/>
            <a:chOff x="5210696" y="4562371"/>
            <a:chExt cx="1241248" cy="1331533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31B26FB4-AEE9-72E4-05EB-8083A54CD69C}"/>
                </a:ext>
              </a:extLst>
            </p:cNvPr>
            <p:cNvSpPr/>
            <p:nvPr/>
          </p:nvSpPr>
          <p:spPr>
            <a:xfrm>
              <a:off x="5406887" y="4770233"/>
              <a:ext cx="884582" cy="884582"/>
            </a:xfrm>
            <a:custGeom>
              <a:avLst/>
              <a:gdLst>
                <a:gd name="connsiteX0" fmla="*/ 0 w 884582"/>
                <a:gd name="connsiteY0" fmla="*/ 442291 h 884582"/>
                <a:gd name="connsiteX1" fmla="*/ 442291 w 884582"/>
                <a:gd name="connsiteY1" fmla="*/ 0 h 884582"/>
                <a:gd name="connsiteX2" fmla="*/ 884582 w 884582"/>
                <a:gd name="connsiteY2" fmla="*/ 442291 h 884582"/>
                <a:gd name="connsiteX3" fmla="*/ 442291 w 884582"/>
                <a:gd name="connsiteY3" fmla="*/ 884582 h 884582"/>
                <a:gd name="connsiteX4" fmla="*/ 0 w 884582"/>
                <a:gd name="connsiteY4" fmla="*/ 442291 h 884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84582" h="884582" fill="none" extrusionOk="0">
                  <a:moveTo>
                    <a:pt x="0" y="442291"/>
                  </a:moveTo>
                  <a:cubicBezTo>
                    <a:pt x="42195" y="203026"/>
                    <a:pt x="225565" y="-56688"/>
                    <a:pt x="442291" y="0"/>
                  </a:cubicBezTo>
                  <a:cubicBezTo>
                    <a:pt x="614659" y="-11011"/>
                    <a:pt x="839664" y="240310"/>
                    <a:pt x="884582" y="442291"/>
                  </a:cubicBezTo>
                  <a:cubicBezTo>
                    <a:pt x="879064" y="633944"/>
                    <a:pt x="655638" y="927558"/>
                    <a:pt x="442291" y="884582"/>
                  </a:cubicBezTo>
                  <a:cubicBezTo>
                    <a:pt x="233509" y="904450"/>
                    <a:pt x="22407" y="691949"/>
                    <a:pt x="0" y="442291"/>
                  </a:cubicBezTo>
                  <a:close/>
                </a:path>
                <a:path w="884582" h="884582" stroke="0" extrusionOk="0">
                  <a:moveTo>
                    <a:pt x="0" y="442291"/>
                  </a:moveTo>
                  <a:cubicBezTo>
                    <a:pt x="-28900" y="180194"/>
                    <a:pt x="167711" y="11375"/>
                    <a:pt x="442291" y="0"/>
                  </a:cubicBezTo>
                  <a:cubicBezTo>
                    <a:pt x="754851" y="14376"/>
                    <a:pt x="868064" y="198545"/>
                    <a:pt x="884582" y="442291"/>
                  </a:cubicBezTo>
                  <a:cubicBezTo>
                    <a:pt x="867071" y="703662"/>
                    <a:pt x="683896" y="899316"/>
                    <a:pt x="442291" y="884582"/>
                  </a:cubicBezTo>
                  <a:cubicBezTo>
                    <a:pt x="149860" y="858233"/>
                    <a:pt x="46365" y="708716"/>
                    <a:pt x="0" y="442291"/>
                  </a:cubicBez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>
              <a:noFill/>
              <a:prstDash val="dash"/>
              <a:extLst>
                <a:ext uri="{C807C97D-BFC1-408E-A445-0C87EB9F89A2}">
                  <ask:lineSketchStyleProps xmlns:ask="http://schemas.microsoft.com/office/drawing/2018/sketchyshapes" sd="1219033472">
                    <a:prstGeom prst="ellipse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D2CF2DC1-F49A-D9C0-9F46-8BB37F3341C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669178" y="4562371"/>
              <a:ext cx="360000" cy="360000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5C7C15DE-AA7B-06CF-6DFA-48E015DF4A5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210696" y="5032524"/>
              <a:ext cx="360000" cy="360000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4142D838-F361-CFA6-1D49-B075AEC8A5A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960289" y="5393329"/>
              <a:ext cx="360000" cy="360000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95FBE94B-BCFC-D598-EED9-35D19D3D55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945271" y="4669081"/>
              <a:ext cx="360000" cy="360000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A2B02547-ECD3-C84F-60FC-1EE9B3357A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5393085" y="4669081"/>
              <a:ext cx="360000" cy="360000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CF19F885-8937-AC95-A3EE-18641BC178E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5380410" y="5392498"/>
              <a:ext cx="360000" cy="360000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C1F59570-F101-7F1B-03A9-A426A400F1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6091944" y="5032524"/>
              <a:ext cx="360000" cy="360000"/>
            </a:xfrm>
            <a:prstGeom prst="rect">
              <a:avLst/>
            </a:prstGeom>
          </p:spPr>
        </p:pic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74C8A675-0571-E0A8-3B9C-8977DBE6DC26}"/>
                </a:ext>
              </a:extLst>
            </p:cNvPr>
            <p:cNvGrpSpPr/>
            <p:nvPr/>
          </p:nvGrpSpPr>
          <p:grpSpPr>
            <a:xfrm>
              <a:off x="5650121" y="5495791"/>
              <a:ext cx="398113" cy="398113"/>
              <a:chOff x="7391161" y="5156618"/>
              <a:chExt cx="635000" cy="635000"/>
            </a:xfrm>
          </p:grpSpPr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A71B33BD-2892-F994-F48F-8A9F9AA3A8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7391161" y="5156618"/>
                <a:ext cx="635000" cy="635000"/>
              </a:xfrm>
              <a:prstGeom prst="rect">
                <a:avLst/>
              </a:prstGeom>
            </p:spPr>
          </p:pic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959EE471-683C-1F27-DF11-21B7B8598939}"/>
                  </a:ext>
                </a:extLst>
              </p:cNvPr>
              <p:cNvGrpSpPr/>
              <p:nvPr/>
            </p:nvGrpSpPr>
            <p:grpSpPr>
              <a:xfrm>
                <a:off x="7524617" y="5342664"/>
                <a:ext cx="368088" cy="368088"/>
                <a:chOff x="8687576" y="5623904"/>
                <a:chExt cx="368088" cy="368088"/>
              </a:xfrm>
            </p:grpSpPr>
            <p:sp>
              <p:nvSpPr>
                <p:cNvPr id="28" name="Rectangle 27">
                  <a:extLst>
                    <a:ext uri="{FF2B5EF4-FFF2-40B4-BE49-F238E27FC236}">
                      <a16:creationId xmlns:a16="http://schemas.microsoft.com/office/drawing/2014/main" id="{9BFD800B-984D-BBB4-A346-5787180AB4A5}"/>
                    </a:ext>
                  </a:extLst>
                </p:cNvPr>
                <p:cNvSpPr/>
                <p:nvPr/>
              </p:nvSpPr>
              <p:spPr>
                <a:xfrm>
                  <a:off x="8718348" y="5712864"/>
                  <a:ext cx="310284" cy="18219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pic>
              <p:nvPicPr>
                <p:cNvPr id="23" name="Picture 22">
                  <a:extLst>
                    <a:ext uri="{FF2B5EF4-FFF2-40B4-BE49-F238E27FC236}">
                      <a16:creationId xmlns:a16="http://schemas.microsoft.com/office/drawing/2014/main" id="{3BDEAC77-3097-BBD9-D6C0-BC834F03BF3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8687576" y="5623904"/>
                  <a:ext cx="368088" cy="368088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01E661EA-7C01-36C4-ABF4-2CF0936E9EE6}"/>
              </a:ext>
            </a:extLst>
          </p:cNvPr>
          <p:cNvSpPr txBox="1"/>
          <p:nvPr/>
        </p:nvSpPr>
        <p:spPr>
          <a:xfrm>
            <a:off x="9900452" y="1212964"/>
            <a:ext cx="19801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600" b="1" dirty="0">
                <a:solidFill>
                  <a:schemeClr val="accent5"/>
                </a:solidFill>
                <a:latin typeface="Bradley Hand" pitchFamily="2" charset="77"/>
              </a:rPr>
              <a:t>Indexing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4820BCF-95DC-1616-8E70-7269A5287960}"/>
              </a:ext>
            </a:extLst>
          </p:cNvPr>
          <p:cNvSpPr txBox="1"/>
          <p:nvPr/>
        </p:nvSpPr>
        <p:spPr>
          <a:xfrm>
            <a:off x="2556948" y="1609384"/>
            <a:ext cx="24206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>
                <a:solidFill>
                  <a:schemeClr val="accent6">
                    <a:lumMod val="10000"/>
                  </a:schemeClr>
                </a:solidFill>
                <a:latin typeface="Bradley Hand" pitchFamily="2" charset="77"/>
              </a:rPr>
              <a:t>Text extraction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997782B-6C3B-0327-178E-E83FAD44D506}"/>
              </a:ext>
            </a:extLst>
          </p:cNvPr>
          <p:cNvSpPr txBox="1"/>
          <p:nvPr/>
        </p:nvSpPr>
        <p:spPr>
          <a:xfrm>
            <a:off x="4996783" y="1611408"/>
            <a:ext cx="19506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>
                <a:solidFill>
                  <a:schemeClr val="accent6">
                    <a:lumMod val="10000"/>
                  </a:schemeClr>
                </a:solidFill>
                <a:latin typeface="Bradley Hand" pitchFamily="2" charset="77"/>
              </a:rPr>
              <a:t>Chunking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40E3186-229D-CD4C-6345-E0199954A48D}"/>
              </a:ext>
            </a:extLst>
          </p:cNvPr>
          <p:cNvSpPr txBox="1"/>
          <p:nvPr/>
        </p:nvSpPr>
        <p:spPr>
          <a:xfrm>
            <a:off x="6856130" y="1609384"/>
            <a:ext cx="26788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1400" dirty="0">
                <a:solidFill>
                  <a:schemeClr val="accent6">
                    <a:lumMod val="10000"/>
                  </a:schemeClr>
                </a:solidFill>
                <a:latin typeface="Bradley Hand" pitchFamily="2" charset="77"/>
              </a:rPr>
              <a:t>Embeddings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E6042E7-9681-2A74-97E7-11501BA7A99B}"/>
              </a:ext>
            </a:extLst>
          </p:cNvPr>
          <p:cNvSpPr txBox="1"/>
          <p:nvPr/>
        </p:nvSpPr>
        <p:spPr>
          <a:xfrm>
            <a:off x="9656441" y="1609384"/>
            <a:ext cx="14584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accent6">
                    <a:lumMod val="10000"/>
                  </a:schemeClr>
                </a:solidFill>
                <a:latin typeface="Bradley Hand" pitchFamily="2" charset="77"/>
              </a:rPr>
              <a:t>Index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D4C6CDED-7FF2-F8CC-47E4-08824139659B}"/>
              </a:ext>
            </a:extLst>
          </p:cNvPr>
          <p:cNvCxnSpPr/>
          <p:nvPr/>
        </p:nvCxnSpPr>
        <p:spPr>
          <a:xfrm>
            <a:off x="4979505" y="1822906"/>
            <a:ext cx="0" cy="1613997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3" name="Picture 42">
            <a:extLst>
              <a:ext uri="{FF2B5EF4-FFF2-40B4-BE49-F238E27FC236}">
                <a16:creationId xmlns:a16="http://schemas.microsoft.com/office/drawing/2014/main" id="{24E8BADA-D988-FF2F-A0EF-0C3A42FAAF6C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154581" y="2368886"/>
            <a:ext cx="635000" cy="635000"/>
          </a:xfrm>
          <a:prstGeom prst="rect">
            <a:avLst/>
          </a:prstGeom>
        </p:spPr>
      </p:pic>
      <p:sp>
        <p:nvSpPr>
          <p:cNvPr id="45" name="Right Arrow 44">
            <a:extLst>
              <a:ext uri="{FF2B5EF4-FFF2-40B4-BE49-F238E27FC236}">
                <a16:creationId xmlns:a16="http://schemas.microsoft.com/office/drawing/2014/main" id="{24DD1470-116F-C98C-3A51-AD485433E7A6}"/>
              </a:ext>
            </a:extLst>
          </p:cNvPr>
          <p:cNvSpPr/>
          <p:nvPr/>
        </p:nvSpPr>
        <p:spPr>
          <a:xfrm>
            <a:off x="3828789" y="2566296"/>
            <a:ext cx="360000" cy="278295"/>
          </a:xfrm>
          <a:custGeom>
            <a:avLst/>
            <a:gdLst>
              <a:gd name="connsiteX0" fmla="*/ 0 w 360000"/>
              <a:gd name="connsiteY0" fmla="*/ 69574 h 278295"/>
              <a:gd name="connsiteX1" fmla="*/ 220853 w 360000"/>
              <a:gd name="connsiteY1" fmla="*/ 69574 h 278295"/>
              <a:gd name="connsiteX2" fmla="*/ 220853 w 360000"/>
              <a:gd name="connsiteY2" fmla="*/ 0 h 278295"/>
              <a:gd name="connsiteX3" fmla="*/ 360000 w 360000"/>
              <a:gd name="connsiteY3" fmla="*/ 139148 h 278295"/>
              <a:gd name="connsiteX4" fmla="*/ 220853 w 360000"/>
              <a:gd name="connsiteY4" fmla="*/ 278295 h 278295"/>
              <a:gd name="connsiteX5" fmla="*/ 220853 w 360000"/>
              <a:gd name="connsiteY5" fmla="*/ 208721 h 278295"/>
              <a:gd name="connsiteX6" fmla="*/ 0 w 360000"/>
              <a:gd name="connsiteY6" fmla="*/ 208721 h 278295"/>
              <a:gd name="connsiteX7" fmla="*/ 0 w 360000"/>
              <a:gd name="connsiteY7" fmla="*/ 69574 h 2782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60000" h="278295" fill="none" extrusionOk="0">
                <a:moveTo>
                  <a:pt x="0" y="69574"/>
                </a:moveTo>
                <a:cubicBezTo>
                  <a:pt x="77158" y="78459"/>
                  <a:pt x="146618" y="72520"/>
                  <a:pt x="220853" y="69574"/>
                </a:cubicBezTo>
                <a:cubicBezTo>
                  <a:pt x="218567" y="35460"/>
                  <a:pt x="222634" y="23020"/>
                  <a:pt x="220853" y="0"/>
                </a:cubicBezTo>
                <a:cubicBezTo>
                  <a:pt x="284220" y="75291"/>
                  <a:pt x="310085" y="96212"/>
                  <a:pt x="360000" y="139148"/>
                </a:cubicBezTo>
                <a:cubicBezTo>
                  <a:pt x="301270" y="186262"/>
                  <a:pt x="265501" y="228847"/>
                  <a:pt x="220853" y="278295"/>
                </a:cubicBezTo>
                <a:cubicBezTo>
                  <a:pt x="220884" y="252221"/>
                  <a:pt x="219481" y="235006"/>
                  <a:pt x="220853" y="208721"/>
                </a:cubicBezTo>
                <a:cubicBezTo>
                  <a:pt x="133551" y="197851"/>
                  <a:pt x="48984" y="211019"/>
                  <a:pt x="0" y="208721"/>
                </a:cubicBezTo>
                <a:cubicBezTo>
                  <a:pt x="4037" y="166878"/>
                  <a:pt x="-2048" y="102653"/>
                  <a:pt x="0" y="69574"/>
                </a:cubicBezTo>
                <a:close/>
              </a:path>
              <a:path w="360000" h="278295" stroke="0" extrusionOk="0">
                <a:moveTo>
                  <a:pt x="0" y="69574"/>
                </a:moveTo>
                <a:cubicBezTo>
                  <a:pt x="109132" y="73945"/>
                  <a:pt x="131656" y="65807"/>
                  <a:pt x="220853" y="69574"/>
                </a:cubicBezTo>
                <a:cubicBezTo>
                  <a:pt x="218188" y="55590"/>
                  <a:pt x="221285" y="28011"/>
                  <a:pt x="220853" y="0"/>
                </a:cubicBezTo>
                <a:cubicBezTo>
                  <a:pt x="284752" y="55524"/>
                  <a:pt x="294909" y="71095"/>
                  <a:pt x="360000" y="139148"/>
                </a:cubicBezTo>
                <a:cubicBezTo>
                  <a:pt x="315575" y="190925"/>
                  <a:pt x="266225" y="238420"/>
                  <a:pt x="220853" y="278295"/>
                </a:cubicBezTo>
                <a:cubicBezTo>
                  <a:pt x="219608" y="244848"/>
                  <a:pt x="217757" y="229107"/>
                  <a:pt x="220853" y="208721"/>
                </a:cubicBezTo>
                <a:cubicBezTo>
                  <a:pt x="156766" y="207198"/>
                  <a:pt x="100453" y="212100"/>
                  <a:pt x="0" y="208721"/>
                </a:cubicBezTo>
                <a:cubicBezTo>
                  <a:pt x="-6824" y="164455"/>
                  <a:pt x="968" y="138622"/>
                  <a:pt x="0" y="69574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solidFill>
              <a:schemeClr val="tx1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prstGeom prst="rightArrow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1CA935A-A814-CAB6-4FCC-F102A7731AF8}"/>
              </a:ext>
            </a:extLst>
          </p:cNvPr>
          <p:cNvSpPr txBox="1"/>
          <p:nvPr/>
        </p:nvSpPr>
        <p:spPr>
          <a:xfrm>
            <a:off x="4073615" y="2984387"/>
            <a:ext cx="9040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accent6">
                    <a:lumMod val="10000"/>
                  </a:schemeClr>
                </a:solidFill>
                <a:latin typeface="Bradley Hand" pitchFamily="2" charset="77"/>
              </a:rPr>
              <a:t>Plain text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FE718F15-6C38-D00B-BC4F-8E35DDDCDF02}"/>
              </a:ext>
            </a:extLst>
          </p:cNvPr>
          <p:cNvCxnSpPr/>
          <p:nvPr/>
        </p:nvCxnSpPr>
        <p:spPr>
          <a:xfrm>
            <a:off x="6858003" y="1812967"/>
            <a:ext cx="0" cy="1613997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Picture 47">
            <a:extLst>
              <a:ext uri="{FF2B5EF4-FFF2-40B4-BE49-F238E27FC236}">
                <a16:creationId xmlns:a16="http://schemas.microsoft.com/office/drawing/2014/main" id="{05D791F3-414A-914D-04DE-016BC5F0D346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150621" y="2098015"/>
            <a:ext cx="252000" cy="252000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0D29C6F5-3BBB-F5B4-3501-1B281D9E2E67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511884" y="2098917"/>
            <a:ext cx="252000" cy="252000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59BF465D-048A-E6A9-D457-6BD6B8956C97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846962" y="2098015"/>
            <a:ext cx="252000" cy="252000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F6ECC53D-8FDC-7FA0-A716-9579352618BC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208225" y="2098917"/>
            <a:ext cx="252000" cy="252000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C47B1415-B639-F6CA-CF3F-562436BC6434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150621" y="2445131"/>
            <a:ext cx="252000" cy="252000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37C65682-4F3B-339C-B5CB-D67F6B9B61C2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511884" y="2446033"/>
            <a:ext cx="252000" cy="252000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3F947FCF-7506-471B-0B6C-431692613419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846962" y="2445131"/>
            <a:ext cx="252000" cy="252000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1B2FB68E-2EA8-7503-6D99-2C3FA3C42057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208225" y="2446033"/>
            <a:ext cx="252000" cy="252000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C4F613B0-EA89-3A7B-69F9-BF0620BA7027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150835" y="2792247"/>
            <a:ext cx="252000" cy="252000"/>
          </a:xfrm>
          <a:prstGeom prst="rect">
            <a:avLst/>
          </a:prstGeom>
        </p:spPr>
      </p:pic>
      <p:pic>
        <p:nvPicPr>
          <p:cNvPr id="1024" name="Picture 1023">
            <a:extLst>
              <a:ext uri="{FF2B5EF4-FFF2-40B4-BE49-F238E27FC236}">
                <a16:creationId xmlns:a16="http://schemas.microsoft.com/office/drawing/2014/main" id="{C02F8653-0D7D-C647-BFF4-AC26775EE3DD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512098" y="2793149"/>
            <a:ext cx="252000" cy="252000"/>
          </a:xfrm>
          <a:prstGeom prst="rect">
            <a:avLst/>
          </a:prstGeom>
        </p:spPr>
      </p:pic>
      <p:pic>
        <p:nvPicPr>
          <p:cNvPr id="1025" name="Picture 1024">
            <a:extLst>
              <a:ext uri="{FF2B5EF4-FFF2-40B4-BE49-F238E27FC236}">
                <a16:creationId xmlns:a16="http://schemas.microsoft.com/office/drawing/2014/main" id="{1992D746-90BE-A14A-88B3-44E5154297CA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847176" y="2792247"/>
            <a:ext cx="252000" cy="252000"/>
          </a:xfrm>
          <a:prstGeom prst="rect">
            <a:avLst/>
          </a:prstGeom>
        </p:spPr>
      </p:pic>
      <p:pic>
        <p:nvPicPr>
          <p:cNvPr id="1027" name="Picture 1026">
            <a:extLst>
              <a:ext uri="{FF2B5EF4-FFF2-40B4-BE49-F238E27FC236}">
                <a16:creationId xmlns:a16="http://schemas.microsoft.com/office/drawing/2014/main" id="{305B3F46-DBCF-F561-6F91-52210A1EAB49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208439" y="2793149"/>
            <a:ext cx="252000" cy="252000"/>
          </a:xfrm>
          <a:prstGeom prst="rect">
            <a:avLst/>
          </a:prstGeom>
        </p:spPr>
      </p:pic>
      <p:pic>
        <p:nvPicPr>
          <p:cNvPr id="1029" name="Picture 1028">
            <a:extLst>
              <a:ext uri="{FF2B5EF4-FFF2-40B4-BE49-F238E27FC236}">
                <a16:creationId xmlns:a16="http://schemas.microsoft.com/office/drawing/2014/main" id="{A86BABDC-5E90-DEC2-0553-3159A642706C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153008" y="3140265"/>
            <a:ext cx="252000" cy="252000"/>
          </a:xfrm>
          <a:prstGeom prst="rect">
            <a:avLst/>
          </a:prstGeom>
        </p:spPr>
      </p:pic>
      <p:pic>
        <p:nvPicPr>
          <p:cNvPr id="1031" name="Picture 1030">
            <a:extLst>
              <a:ext uri="{FF2B5EF4-FFF2-40B4-BE49-F238E27FC236}">
                <a16:creationId xmlns:a16="http://schemas.microsoft.com/office/drawing/2014/main" id="{6C5C2B80-DCBD-37D5-AF53-BE11CC1AC408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514271" y="3141167"/>
            <a:ext cx="252000" cy="252000"/>
          </a:xfrm>
          <a:prstGeom prst="rect">
            <a:avLst/>
          </a:prstGeom>
        </p:spPr>
      </p:pic>
      <p:pic>
        <p:nvPicPr>
          <p:cNvPr id="1033" name="Picture 1032">
            <a:extLst>
              <a:ext uri="{FF2B5EF4-FFF2-40B4-BE49-F238E27FC236}">
                <a16:creationId xmlns:a16="http://schemas.microsoft.com/office/drawing/2014/main" id="{E5F9AA6A-4CAC-4CA2-75FF-9224810774A0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498846" y="3141167"/>
            <a:ext cx="252000" cy="252000"/>
          </a:xfrm>
          <a:prstGeom prst="rect">
            <a:avLst/>
          </a:prstGeom>
        </p:spPr>
      </p:pic>
      <p:sp>
        <p:nvSpPr>
          <p:cNvPr id="1034" name="TextBox 1033">
            <a:extLst>
              <a:ext uri="{FF2B5EF4-FFF2-40B4-BE49-F238E27FC236}">
                <a16:creationId xmlns:a16="http://schemas.microsoft.com/office/drawing/2014/main" id="{7A13A843-0C91-0AE3-BD94-D2469F9E02F9}"/>
              </a:ext>
            </a:extLst>
          </p:cNvPr>
          <p:cNvSpPr txBox="1"/>
          <p:nvPr/>
        </p:nvSpPr>
        <p:spPr>
          <a:xfrm>
            <a:off x="5732911" y="3157867"/>
            <a:ext cx="74740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dirty="0">
                <a:solidFill>
                  <a:schemeClr val="accent6">
                    <a:lumMod val="10000"/>
                  </a:schemeClr>
                </a:solidFill>
                <a:latin typeface="Bradley Hand" pitchFamily="2" charset="77"/>
              </a:rPr>
              <a:t>………….</a:t>
            </a:r>
          </a:p>
        </p:txBody>
      </p:sp>
      <p:pic>
        <p:nvPicPr>
          <p:cNvPr id="1035" name="Picture 1034">
            <a:extLst>
              <a:ext uri="{FF2B5EF4-FFF2-40B4-BE49-F238E27FC236}">
                <a16:creationId xmlns:a16="http://schemas.microsoft.com/office/drawing/2014/main" id="{AE5E1991-1D72-538B-67D4-1567A140A42D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974694" y="2490264"/>
            <a:ext cx="432000" cy="432000"/>
          </a:xfrm>
          <a:prstGeom prst="rect">
            <a:avLst/>
          </a:prstGeom>
        </p:spPr>
      </p:pic>
      <p:sp>
        <p:nvSpPr>
          <p:cNvPr id="1037" name="TextBox 1036">
            <a:extLst>
              <a:ext uri="{FF2B5EF4-FFF2-40B4-BE49-F238E27FC236}">
                <a16:creationId xmlns:a16="http://schemas.microsoft.com/office/drawing/2014/main" id="{4FA5BE52-9AF6-C19E-239D-125F00823BEA}"/>
              </a:ext>
            </a:extLst>
          </p:cNvPr>
          <p:cNvSpPr txBox="1"/>
          <p:nvPr/>
        </p:nvSpPr>
        <p:spPr>
          <a:xfrm>
            <a:off x="7844013" y="2081385"/>
            <a:ext cx="16677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1" dirty="0">
                <a:solidFill>
                  <a:schemeClr val="accent6">
                    <a:lumMod val="10000"/>
                  </a:schemeClr>
                </a:solidFill>
                <a:latin typeface="Bradley Hand" pitchFamily="2" charset="77"/>
              </a:rPr>
              <a:t>[</a:t>
            </a:r>
            <a:r>
              <a:rPr lang="en-GB" sz="1100" dirty="0">
                <a:solidFill>
                  <a:schemeClr val="accent6">
                    <a:lumMod val="10000"/>
                  </a:schemeClr>
                </a:solidFill>
                <a:latin typeface="Bradley Hand" pitchFamily="2" charset="77"/>
              </a:rPr>
              <a:t>-0.004828, -0.02983</a:t>
            </a:r>
            <a:r>
              <a:rPr lang="en-GB" sz="1400" b="1" dirty="0">
                <a:solidFill>
                  <a:schemeClr val="accent6">
                    <a:lumMod val="10000"/>
                  </a:schemeClr>
                </a:solidFill>
                <a:latin typeface="Bradley Hand" pitchFamily="2" charset="77"/>
              </a:rPr>
              <a:t>]</a:t>
            </a:r>
            <a:endParaRPr lang="en-GB" sz="1100" b="1" dirty="0">
              <a:solidFill>
                <a:schemeClr val="accent6">
                  <a:lumMod val="10000"/>
                </a:schemeClr>
              </a:solidFill>
              <a:latin typeface="Bradley Hand" pitchFamily="2" charset="77"/>
            </a:endParaRPr>
          </a:p>
        </p:txBody>
      </p:sp>
      <p:pic>
        <p:nvPicPr>
          <p:cNvPr id="1045" name="Picture 1044">
            <a:extLst>
              <a:ext uri="{FF2B5EF4-FFF2-40B4-BE49-F238E27FC236}">
                <a16:creationId xmlns:a16="http://schemas.microsoft.com/office/drawing/2014/main" id="{727F3B74-C3AA-095C-A181-FF66F7AFB9AE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466005" y="2519106"/>
            <a:ext cx="360000" cy="360000"/>
          </a:xfrm>
          <a:prstGeom prst="rect">
            <a:avLst/>
          </a:prstGeom>
        </p:spPr>
      </p:pic>
      <p:sp>
        <p:nvSpPr>
          <p:cNvPr id="1046" name="TextBox 1045">
            <a:extLst>
              <a:ext uri="{FF2B5EF4-FFF2-40B4-BE49-F238E27FC236}">
                <a16:creationId xmlns:a16="http://schemas.microsoft.com/office/drawing/2014/main" id="{0F8F7F76-11D8-EC96-F6B3-81844DEC0184}"/>
              </a:ext>
            </a:extLst>
          </p:cNvPr>
          <p:cNvSpPr txBox="1"/>
          <p:nvPr/>
        </p:nvSpPr>
        <p:spPr>
          <a:xfrm>
            <a:off x="7844013" y="2332882"/>
            <a:ext cx="16677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1" dirty="0">
                <a:solidFill>
                  <a:schemeClr val="accent6">
                    <a:lumMod val="10000"/>
                  </a:schemeClr>
                </a:solidFill>
                <a:latin typeface="Bradley Hand" pitchFamily="2" charset="77"/>
              </a:rPr>
              <a:t>[</a:t>
            </a:r>
            <a:r>
              <a:rPr lang="en-GB" sz="1100" dirty="0">
                <a:solidFill>
                  <a:schemeClr val="accent6">
                    <a:lumMod val="10000"/>
                  </a:schemeClr>
                </a:solidFill>
                <a:latin typeface="Bradley Hand" pitchFamily="2" charset="77"/>
              </a:rPr>
              <a:t>-0.004828, -0.02983</a:t>
            </a:r>
            <a:r>
              <a:rPr lang="en-GB" sz="1400" b="1" dirty="0">
                <a:solidFill>
                  <a:schemeClr val="accent6">
                    <a:lumMod val="10000"/>
                  </a:schemeClr>
                </a:solidFill>
                <a:latin typeface="Bradley Hand" pitchFamily="2" charset="77"/>
              </a:rPr>
              <a:t>]</a:t>
            </a:r>
            <a:endParaRPr lang="en-GB" sz="1100" b="1" dirty="0">
              <a:solidFill>
                <a:schemeClr val="accent6">
                  <a:lumMod val="10000"/>
                </a:schemeClr>
              </a:solidFill>
              <a:latin typeface="Bradley Hand" pitchFamily="2" charset="77"/>
            </a:endParaRPr>
          </a:p>
        </p:txBody>
      </p:sp>
      <p:sp>
        <p:nvSpPr>
          <p:cNvPr id="1047" name="TextBox 1046">
            <a:extLst>
              <a:ext uri="{FF2B5EF4-FFF2-40B4-BE49-F238E27FC236}">
                <a16:creationId xmlns:a16="http://schemas.microsoft.com/office/drawing/2014/main" id="{ED23F134-2FCC-3D1D-2FF1-0F40C47B6403}"/>
              </a:ext>
            </a:extLst>
          </p:cNvPr>
          <p:cNvSpPr txBox="1"/>
          <p:nvPr/>
        </p:nvSpPr>
        <p:spPr>
          <a:xfrm>
            <a:off x="7843569" y="2588033"/>
            <a:ext cx="16677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1" dirty="0">
                <a:solidFill>
                  <a:schemeClr val="accent6">
                    <a:lumMod val="10000"/>
                  </a:schemeClr>
                </a:solidFill>
                <a:latin typeface="Bradley Hand" pitchFamily="2" charset="77"/>
              </a:rPr>
              <a:t>[</a:t>
            </a:r>
            <a:r>
              <a:rPr lang="en-GB" sz="1100" dirty="0">
                <a:solidFill>
                  <a:schemeClr val="accent6">
                    <a:lumMod val="10000"/>
                  </a:schemeClr>
                </a:solidFill>
                <a:latin typeface="Bradley Hand" pitchFamily="2" charset="77"/>
              </a:rPr>
              <a:t>-0.004828, -0.02983</a:t>
            </a:r>
            <a:r>
              <a:rPr lang="en-GB" sz="1400" b="1" dirty="0">
                <a:solidFill>
                  <a:schemeClr val="accent6">
                    <a:lumMod val="10000"/>
                  </a:schemeClr>
                </a:solidFill>
                <a:latin typeface="Bradley Hand" pitchFamily="2" charset="77"/>
              </a:rPr>
              <a:t>]</a:t>
            </a:r>
            <a:endParaRPr lang="en-GB" sz="1100" b="1" dirty="0">
              <a:solidFill>
                <a:schemeClr val="accent6">
                  <a:lumMod val="10000"/>
                </a:schemeClr>
              </a:solidFill>
              <a:latin typeface="Bradley Hand" pitchFamily="2" charset="77"/>
            </a:endParaRPr>
          </a:p>
        </p:txBody>
      </p:sp>
      <p:sp>
        <p:nvSpPr>
          <p:cNvPr id="1048" name="TextBox 1047">
            <a:extLst>
              <a:ext uri="{FF2B5EF4-FFF2-40B4-BE49-F238E27FC236}">
                <a16:creationId xmlns:a16="http://schemas.microsoft.com/office/drawing/2014/main" id="{CCD91BC1-D84D-03DA-B1BB-6856193A8B26}"/>
              </a:ext>
            </a:extLst>
          </p:cNvPr>
          <p:cNvSpPr txBox="1"/>
          <p:nvPr/>
        </p:nvSpPr>
        <p:spPr>
          <a:xfrm>
            <a:off x="7843125" y="2821474"/>
            <a:ext cx="16677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1" dirty="0">
                <a:solidFill>
                  <a:schemeClr val="accent6">
                    <a:lumMod val="10000"/>
                  </a:schemeClr>
                </a:solidFill>
                <a:latin typeface="Bradley Hand" pitchFamily="2" charset="77"/>
              </a:rPr>
              <a:t>[</a:t>
            </a:r>
            <a:r>
              <a:rPr lang="en-GB" sz="1100" dirty="0">
                <a:solidFill>
                  <a:schemeClr val="accent6">
                    <a:lumMod val="10000"/>
                  </a:schemeClr>
                </a:solidFill>
                <a:latin typeface="Bradley Hand" pitchFamily="2" charset="77"/>
              </a:rPr>
              <a:t>-0.004828, -0.02983</a:t>
            </a:r>
            <a:r>
              <a:rPr lang="en-GB" sz="1400" b="1" dirty="0">
                <a:solidFill>
                  <a:schemeClr val="accent6">
                    <a:lumMod val="10000"/>
                  </a:schemeClr>
                </a:solidFill>
                <a:latin typeface="Bradley Hand" pitchFamily="2" charset="77"/>
              </a:rPr>
              <a:t>]</a:t>
            </a:r>
            <a:endParaRPr lang="en-GB" sz="1100" b="1" dirty="0">
              <a:solidFill>
                <a:schemeClr val="accent6">
                  <a:lumMod val="10000"/>
                </a:schemeClr>
              </a:solidFill>
              <a:latin typeface="Bradley Hand" pitchFamily="2" charset="77"/>
            </a:endParaRPr>
          </a:p>
        </p:txBody>
      </p:sp>
      <p:sp>
        <p:nvSpPr>
          <p:cNvPr id="1049" name="TextBox 1048">
            <a:extLst>
              <a:ext uri="{FF2B5EF4-FFF2-40B4-BE49-F238E27FC236}">
                <a16:creationId xmlns:a16="http://schemas.microsoft.com/office/drawing/2014/main" id="{4395FF22-E39F-3ACD-6813-6080ED525C03}"/>
              </a:ext>
            </a:extLst>
          </p:cNvPr>
          <p:cNvSpPr txBox="1"/>
          <p:nvPr/>
        </p:nvSpPr>
        <p:spPr>
          <a:xfrm>
            <a:off x="7842681" y="3059063"/>
            <a:ext cx="16677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b="1" dirty="0">
                <a:solidFill>
                  <a:schemeClr val="accent6">
                    <a:lumMod val="10000"/>
                  </a:schemeClr>
                </a:solidFill>
                <a:latin typeface="Bradley Hand" pitchFamily="2" charset="77"/>
              </a:rPr>
              <a:t>[</a:t>
            </a:r>
            <a:r>
              <a:rPr lang="en-GB" sz="1100" dirty="0">
                <a:solidFill>
                  <a:schemeClr val="accent6">
                    <a:lumMod val="10000"/>
                  </a:schemeClr>
                </a:solidFill>
                <a:latin typeface="Bradley Hand" pitchFamily="2" charset="77"/>
              </a:rPr>
              <a:t>-0.004828, -0.02983</a:t>
            </a:r>
            <a:r>
              <a:rPr lang="en-GB" sz="1400" b="1" dirty="0">
                <a:solidFill>
                  <a:schemeClr val="accent6">
                    <a:lumMod val="10000"/>
                  </a:schemeClr>
                </a:solidFill>
                <a:latin typeface="Bradley Hand" pitchFamily="2" charset="77"/>
              </a:rPr>
              <a:t>]</a:t>
            </a:r>
            <a:endParaRPr lang="en-GB" sz="1100" b="1" dirty="0">
              <a:solidFill>
                <a:schemeClr val="accent6">
                  <a:lumMod val="10000"/>
                </a:schemeClr>
              </a:solidFill>
              <a:latin typeface="Bradley Hand" pitchFamily="2" charset="77"/>
            </a:endParaRPr>
          </a:p>
        </p:txBody>
      </p:sp>
      <p:cxnSp>
        <p:nvCxnSpPr>
          <p:cNvPr id="1050" name="Straight Connector 1049">
            <a:extLst>
              <a:ext uri="{FF2B5EF4-FFF2-40B4-BE49-F238E27FC236}">
                <a16:creationId xmlns:a16="http://schemas.microsoft.com/office/drawing/2014/main" id="{F9A6D9BF-8160-14CD-B986-DF735B924C04}"/>
              </a:ext>
            </a:extLst>
          </p:cNvPr>
          <p:cNvCxnSpPr/>
          <p:nvPr/>
        </p:nvCxnSpPr>
        <p:spPr>
          <a:xfrm>
            <a:off x="9534942" y="1814405"/>
            <a:ext cx="0" cy="1613997"/>
          </a:xfrm>
          <a:prstGeom prst="line">
            <a:avLst/>
          </a:prstGeom>
          <a:ln w="254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52" name="Picture 1051">
            <a:extLst>
              <a:ext uri="{FF2B5EF4-FFF2-40B4-BE49-F238E27FC236}">
                <a16:creationId xmlns:a16="http://schemas.microsoft.com/office/drawing/2014/main" id="{A0F25561-14F4-312C-B005-59A50CC7AC8F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1246734" y="2352835"/>
            <a:ext cx="635000" cy="635000"/>
          </a:xfrm>
          <a:prstGeom prst="rect">
            <a:avLst/>
          </a:prstGeom>
        </p:spPr>
      </p:pic>
      <p:pic>
        <p:nvPicPr>
          <p:cNvPr id="1055" name="Picture 1054">
            <a:extLst>
              <a:ext uri="{FF2B5EF4-FFF2-40B4-BE49-F238E27FC236}">
                <a16:creationId xmlns:a16="http://schemas.microsoft.com/office/drawing/2014/main" id="{43CBB078-4474-7475-56E7-5A10E512AC34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9634066" y="2936366"/>
            <a:ext cx="360000" cy="360000"/>
          </a:xfrm>
          <a:prstGeom prst="rect">
            <a:avLst/>
          </a:prstGeom>
        </p:spPr>
      </p:pic>
      <p:pic>
        <p:nvPicPr>
          <p:cNvPr id="1056" name="Picture 1055">
            <a:extLst>
              <a:ext uri="{FF2B5EF4-FFF2-40B4-BE49-F238E27FC236}">
                <a16:creationId xmlns:a16="http://schemas.microsoft.com/office/drawing/2014/main" id="{C6A54111-7A7D-829B-8FC3-41AE6CC7DC42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634066" y="2550381"/>
            <a:ext cx="360000" cy="360000"/>
          </a:xfrm>
          <a:prstGeom prst="rect">
            <a:avLst/>
          </a:prstGeom>
        </p:spPr>
      </p:pic>
      <p:pic>
        <p:nvPicPr>
          <p:cNvPr id="1057" name="Picture 1056">
            <a:extLst>
              <a:ext uri="{FF2B5EF4-FFF2-40B4-BE49-F238E27FC236}">
                <a16:creationId xmlns:a16="http://schemas.microsoft.com/office/drawing/2014/main" id="{72B8238E-2DD1-9AE6-F070-FCFE9F3026DC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634066" y="2164396"/>
            <a:ext cx="360000" cy="360000"/>
          </a:xfrm>
          <a:prstGeom prst="rect">
            <a:avLst/>
          </a:prstGeom>
        </p:spPr>
      </p:pic>
      <p:sp>
        <p:nvSpPr>
          <p:cNvPr id="1058" name="TextBox 1057">
            <a:extLst>
              <a:ext uri="{FF2B5EF4-FFF2-40B4-BE49-F238E27FC236}">
                <a16:creationId xmlns:a16="http://schemas.microsoft.com/office/drawing/2014/main" id="{DF53DF03-CAC0-5B65-0379-836D71EE94A0}"/>
              </a:ext>
            </a:extLst>
          </p:cNvPr>
          <p:cNvSpPr txBox="1"/>
          <p:nvPr/>
        </p:nvSpPr>
        <p:spPr>
          <a:xfrm>
            <a:off x="9939155" y="2255591"/>
            <a:ext cx="13394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solidFill>
                  <a:schemeClr val="accent6">
                    <a:lumMod val="10000"/>
                  </a:schemeClr>
                </a:solidFill>
                <a:latin typeface="Bradley Hand" pitchFamily="2" charset="77"/>
              </a:rPr>
              <a:t>Chunk payload</a:t>
            </a:r>
          </a:p>
        </p:txBody>
      </p:sp>
      <p:sp>
        <p:nvSpPr>
          <p:cNvPr id="1059" name="TextBox 1058">
            <a:extLst>
              <a:ext uri="{FF2B5EF4-FFF2-40B4-BE49-F238E27FC236}">
                <a16:creationId xmlns:a16="http://schemas.microsoft.com/office/drawing/2014/main" id="{2FD9B363-FC3D-EED0-918B-AC94A233BE2E}"/>
              </a:ext>
            </a:extLst>
          </p:cNvPr>
          <p:cNvSpPr txBox="1"/>
          <p:nvPr/>
        </p:nvSpPr>
        <p:spPr>
          <a:xfrm>
            <a:off x="9933650" y="2651515"/>
            <a:ext cx="186352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solidFill>
                  <a:schemeClr val="accent6">
                    <a:lumMod val="10000"/>
                  </a:schemeClr>
                </a:solidFill>
                <a:latin typeface="Bradley Hand" pitchFamily="2" charset="77"/>
              </a:rPr>
              <a:t>Chunk Embeddings</a:t>
            </a:r>
          </a:p>
        </p:txBody>
      </p:sp>
      <p:sp>
        <p:nvSpPr>
          <p:cNvPr id="1060" name="TextBox 1059">
            <a:extLst>
              <a:ext uri="{FF2B5EF4-FFF2-40B4-BE49-F238E27FC236}">
                <a16:creationId xmlns:a16="http://schemas.microsoft.com/office/drawing/2014/main" id="{243DFC4E-143C-C4DF-EF39-48385F694CA7}"/>
              </a:ext>
            </a:extLst>
          </p:cNvPr>
          <p:cNvSpPr txBox="1"/>
          <p:nvPr/>
        </p:nvSpPr>
        <p:spPr>
          <a:xfrm>
            <a:off x="9982785" y="2991637"/>
            <a:ext cx="133940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dirty="0">
                <a:solidFill>
                  <a:schemeClr val="accent6">
                    <a:lumMod val="10000"/>
                  </a:schemeClr>
                </a:solidFill>
                <a:latin typeface="Bradley Hand" pitchFamily="2" charset="77"/>
              </a:rPr>
              <a:t>Metadata</a:t>
            </a:r>
          </a:p>
        </p:txBody>
      </p:sp>
      <p:sp>
        <p:nvSpPr>
          <p:cNvPr id="1062" name="Rounded Rectangle 1061">
            <a:extLst>
              <a:ext uri="{FF2B5EF4-FFF2-40B4-BE49-F238E27FC236}">
                <a16:creationId xmlns:a16="http://schemas.microsoft.com/office/drawing/2014/main" id="{BEFFEACE-29EE-C4EA-A35D-5FCC937BE958}"/>
              </a:ext>
            </a:extLst>
          </p:cNvPr>
          <p:cNvSpPr/>
          <p:nvPr/>
        </p:nvSpPr>
        <p:spPr>
          <a:xfrm>
            <a:off x="2537793" y="4223406"/>
            <a:ext cx="4118110" cy="2056387"/>
          </a:xfrm>
          <a:custGeom>
            <a:avLst/>
            <a:gdLst>
              <a:gd name="connsiteX0" fmla="*/ 0 w 4118110"/>
              <a:gd name="connsiteY0" fmla="*/ 94306 h 2056387"/>
              <a:gd name="connsiteX1" fmla="*/ 94306 w 4118110"/>
              <a:gd name="connsiteY1" fmla="*/ 0 h 2056387"/>
              <a:gd name="connsiteX2" fmla="*/ 616368 w 4118110"/>
              <a:gd name="connsiteY2" fmla="*/ 0 h 2056387"/>
              <a:gd name="connsiteX3" fmla="*/ 1059840 w 4118110"/>
              <a:gd name="connsiteY3" fmla="*/ 0 h 2056387"/>
              <a:gd name="connsiteX4" fmla="*/ 1660492 w 4118110"/>
              <a:gd name="connsiteY4" fmla="*/ 0 h 2056387"/>
              <a:gd name="connsiteX5" fmla="*/ 2143259 w 4118110"/>
              <a:gd name="connsiteY5" fmla="*/ 0 h 2056387"/>
              <a:gd name="connsiteX6" fmla="*/ 2586730 w 4118110"/>
              <a:gd name="connsiteY6" fmla="*/ 0 h 2056387"/>
              <a:gd name="connsiteX7" fmla="*/ 3069497 w 4118110"/>
              <a:gd name="connsiteY7" fmla="*/ 0 h 2056387"/>
              <a:gd name="connsiteX8" fmla="*/ 4023804 w 4118110"/>
              <a:gd name="connsiteY8" fmla="*/ 0 h 2056387"/>
              <a:gd name="connsiteX9" fmla="*/ 4118110 w 4118110"/>
              <a:gd name="connsiteY9" fmla="*/ 94306 h 2056387"/>
              <a:gd name="connsiteX10" fmla="*/ 4118110 w 4118110"/>
              <a:gd name="connsiteY10" fmla="*/ 523894 h 2056387"/>
              <a:gd name="connsiteX11" fmla="*/ 4118110 w 4118110"/>
              <a:gd name="connsiteY11" fmla="*/ 972160 h 2056387"/>
              <a:gd name="connsiteX12" fmla="*/ 4118110 w 4118110"/>
              <a:gd name="connsiteY12" fmla="*/ 1439104 h 2056387"/>
              <a:gd name="connsiteX13" fmla="*/ 4118110 w 4118110"/>
              <a:gd name="connsiteY13" fmla="*/ 1962081 h 2056387"/>
              <a:gd name="connsiteX14" fmla="*/ 4023804 w 4118110"/>
              <a:gd name="connsiteY14" fmla="*/ 2056387 h 2056387"/>
              <a:gd name="connsiteX15" fmla="*/ 3462447 w 4118110"/>
              <a:gd name="connsiteY15" fmla="*/ 2056387 h 2056387"/>
              <a:gd name="connsiteX16" fmla="*/ 2861795 w 4118110"/>
              <a:gd name="connsiteY16" fmla="*/ 2056387 h 2056387"/>
              <a:gd name="connsiteX17" fmla="*/ 2339733 w 4118110"/>
              <a:gd name="connsiteY17" fmla="*/ 2056387 h 2056387"/>
              <a:gd name="connsiteX18" fmla="*/ 1739082 w 4118110"/>
              <a:gd name="connsiteY18" fmla="*/ 2056387 h 2056387"/>
              <a:gd name="connsiteX19" fmla="*/ 1256315 w 4118110"/>
              <a:gd name="connsiteY19" fmla="*/ 2056387 h 2056387"/>
              <a:gd name="connsiteX20" fmla="*/ 694958 w 4118110"/>
              <a:gd name="connsiteY20" fmla="*/ 2056387 h 2056387"/>
              <a:gd name="connsiteX21" fmla="*/ 94306 w 4118110"/>
              <a:gd name="connsiteY21" fmla="*/ 2056387 h 2056387"/>
              <a:gd name="connsiteX22" fmla="*/ 0 w 4118110"/>
              <a:gd name="connsiteY22" fmla="*/ 1962081 h 2056387"/>
              <a:gd name="connsiteX23" fmla="*/ 0 w 4118110"/>
              <a:gd name="connsiteY23" fmla="*/ 1476460 h 2056387"/>
              <a:gd name="connsiteX24" fmla="*/ 0 w 4118110"/>
              <a:gd name="connsiteY24" fmla="*/ 1028194 h 2056387"/>
              <a:gd name="connsiteX25" fmla="*/ 0 w 4118110"/>
              <a:gd name="connsiteY25" fmla="*/ 598605 h 2056387"/>
              <a:gd name="connsiteX26" fmla="*/ 0 w 4118110"/>
              <a:gd name="connsiteY26" fmla="*/ 94306 h 2056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4118110" h="2056387" fill="none" extrusionOk="0">
                <a:moveTo>
                  <a:pt x="0" y="94306"/>
                </a:moveTo>
                <a:cubicBezTo>
                  <a:pt x="-658" y="28559"/>
                  <a:pt x="44253" y="1279"/>
                  <a:pt x="94306" y="0"/>
                </a:cubicBezTo>
                <a:cubicBezTo>
                  <a:pt x="249253" y="-50888"/>
                  <a:pt x="469952" y="50400"/>
                  <a:pt x="616368" y="0"/>
                </a:cubicBezTo>
                <a:cubicBezTo>
                  <a:pt x="762784" y="-50400"/>
                  <a:pt x="870647" y="38522"/>
                  <a:pt x="1059840" y="0"/>
                </a:cubicBezTo>
                <a:cubicBezTo>
                  <a:pt x="1249033" y="-38522"/>
                  <a:pt x="1461912" y="68418"/>
                  <a:pt x="1660492" y="0"/>
                </a:cubicBezTo>
                <a:cubicBezTo>
                  <a:pt x="1859072" y="-68418"/>
                  <a:pt x="1949918" y="18324"/>
                  <a:pt x="2143259" y="0"/>
                </a:cubicBezTo>
                <a:cubicBezTo>
                  <a:pt x="2336600" y="-18324"/>
                  <a:pt x="2473451" y="28940"/>
                  <a:pt x="2586730" y="0"/>
                </a:cubicBezTo>
                <a:cubicBezTo>
                  <a:pt x="2700009" y="-28940"/>
                  <a:pt x="2885562" y="34232"/>
                  <a:pt x="3069497" y="0"/>
                </a:cubicBezTo>
                <a:cubicBezTo>
                  <a:pt x="3253432" y="-34232"/>
                  <a:pt x="3581739" y="38524"/>
                  <a:pt x="4023804" y="0"/>
                </a:cubicBezTo>
                <a:cubicBezTo>
                  <a:pt x="4078734" y="-753"/>
                  <a:pt x="4116559" y="52967"/>
                  <a:pt x="4118110" y="94306"/>
                </a:cubicBezTo>
                <a:cubicBezTo>
                  <a:pt x="4120439" y="309080"/>
                  <a:pt x="4070186" y="337320"/>
                  <a:pt x="4118110" y="523894"/>
                </a:cubicBezTo>
                <a:cubicBezTo>
                  <a:pt x="4166034" y="710468"/>
                  <a:pt x="4106781" y="766943"/>
                  <a:pt x="4118110" y="972160"/>
                </a:cubicBezTo>
                <a:cubicBezTo>
                  <a:pt x="4129439" y="1177377"/>
                  <a:pt x="4113461" y="1217041"/>
                  <a:pt x="4118110" y="1439104"/>
                </a:cubicBezTo>
                <a:cubicBezTo>
                  <a:pt x="4122759" y="1661167"/>
                  <a:pt x="4055965" y="1708261"/>
                  <a:pt x="4118110" y="1962081"/>
                </a:cubicBezTo>
                <a:cubicBezTo>
                  <a:pt x="4120172" y="2019466"/>
                  <a:pt x="4077327" y="2057057"/>
                  <a:pt x="4023804" y="2056387"/>
                </a:cubicBezTo>
                <a:cubicBezTo>
                  <a:pt x="3846465" y="2098511"/>
                  <a:pt x="3678503" y="2024152"/>
                  <a:pt x="3462447" y="2056387"/>
                </a:cubicBezTo>
                <a:cubicBezTo>
                  <a:pt x="3246391" y="2088622"/>
                  <a:pt x="2997392" y="2004349"/>
                  <a:pt x="2861795" y="2056387"/>
                </a:cubicBezTo>
                <a:cubicBezTo>
                  <a:pt x="2726198" y="2108425"/>
                  <a:pt x="2456829" y="2037672"/>
                  <a:pt x="2339733" y="2056387"/>
                </a:cubicBezTo>
                <a:cubicBezTo>
                  <a:pt x="2222637" y="2075102"/>
                  <a:pt x="1993354" y="2053387"/>
                  <a:pt x="1739082" y="2056387"/>
                </a:cubicBezTo>
                <a:cubicBezTo>
                  <a:pt x="1484810" y="2059387"/>
                  <a:pt x="1476538" y="2000411"/>
                  <a:pt x="1256315" y="2056387"/>
                </a:cubicBezTo>
                <a:cubicBezTo>
                  <a:pt x="1036092" y="2112363"/>
                  <a:pt x="874260" y="2015615"/>
                  <a:pt x="694958" y="2056387"/>
                </a:cubicBezTo>
                <a:cubicBezTo>
                  <a:pt x="515656" y="2097159"/>
                  <a:pt x="281839" y="2012320"/>
                  <a:pt x="94306" y="2056387"/>
                </a:cubicBezTo>
                <a:cubicBezTo>
                  <a:pt x="44490" y="2052855"/>
                  <a:pt x="10719" y="2005730"/>
                  <a:pt x="0" y="1962081"/>
                </a:cubicBezTo>
                <a:cubicBezTo>
                  <a:pt x="-56024" y="1754872"/>
                  <a:pt x="18293" y="1667127"/>
                  <a:pt x="0" y="1476460"/>
                </a:cubicBezTo>
                <a:cubicBezTo>
                  <a:pt x="-18293" y="1285793"/>
                  <a:pt x="26448" y="1172253"/>
                  <a:pt x="0" y="1028194"/>
                </a:cubicBezTo>
                <a:cubicBezTo>
                  <a:pt x="-26448" y="884135"/>
                  <a:pt x="31166" y="780580"/>
                  <a:pt x="0" y="598605"/>
                </a:cubicBezTo>
                <a:cubicBezTo>
                  <a:pt x="-31166" y="416630"/>
                  <a:pt x="8553" y="312350"/>
                  <a:pt x="0" y="94306"/>
                </a:cubicBezTo>
                <a:close/>
              </a:path>
              <a:path w="4118110" h="2056387" stroke="0" extrusionOk="0">
                <a:moveTo>
                  <a:pt x="0" y="94306"/>
                </a:moveTo>
                <a:cubicBezTo>
                  <a:pt x="-11650" y="35036"/>
                  <a:pt x="29939" y="4610"/>
                  <a:pt x="94306" y="0"/>
                </a:cubicBezTo>
                <a:cubicBezTo>
                  <a:pt x="285582" y="-48959"/>
                  <a:pt x="592855" y="46443"/>
                  <a:pt x="734253" y="0"/>
                </a:cubicBezTo>
                <a:cubicBezTo>
                  <a:pt x="875651" y="-46443"/>
                  <a:pt x="1069255" y="4695"/>
                  <a:pt x="1256315" y="0"/>
                </a:cubicBezTo>
                <a:cubicBezTo>
                  <a:pt x="1443375" y="-4695"/>
                  <a:pt x="1614841" y="7126"/>
                  <a:pt x="1739082" y="0"/>
                </a:cubicBezTo>
                <a:cubicBezTo>
                  <a:pt x="1863323" y="-7126"/>
                  <a:pt x="2109416" y="23949"/>
                  <a:pt x="2339733" y="0"/>
                </a:cubicBezTo>
                <a:cubicBezTo>
                  <a:pt x="2570050" y="-23949"/>
                  <a:pt x="2622392" y="52507"/>
                  <a:pt x="2861795" y="0"/>
                </a:cubicBezTo>
                <a:cubicBezTo>
                  <a:pt x="3101198" y="-52507"/>
                  <a:pt x="3356901" y="32110"/>
                  <a:pt x="3501742" y="0"/>
                </a:cubicBezTo>
                <a:cubicBezTo>
                  <a:pt x="3646583" y="-32110"/>
                  <a:pt x="3765539" y="51224"/>
                  <a:pt x="4023804" y="0"/>
                </a:cubicBezTo>
                <a:cubicBezTo>
                  <a:pt x="4073712" y="3600"/>
                  <a:pt x="4113190" y="36515"/>
                  <a:pt x="4118110" y="94306"/>
                </a:cubicBezTo>
                <a:cubicBezTo>
                  <a:pt x="4153858" y="286775"/>
                  <a:pt x="4105517" y="367419"/>
                  <a:pt x="4118110" y="523894"/>
                </a:cubicBezTo>
                <a:cubicBezTo>
                  <a:pt x="4130703" y="680369"/>
                  <a:pt x="4075136" y="879583"/>
                  <a:pt x="4118110" y="990838"/>
                </a:cubicBezTo>
                <a:cubicBezTo>
                  <a:pt x="4161084" y="1102093"/>
                  <a:pt x="4085644" y="1231492"/>
                  <a:pt x="4118110" y="1439104"/>
                </a:cubicBezTo>
                <a:cubicBezTo>
                  <a:pt x="4150576" y="1646716"/>
                  <a:pt x="4102161" y="1801950"/>
                  <a:pt x="4118110" y="1962081"/>
                </a:cubicBezTo>
                <a:cubicBezTo>
                  <a:pt x="4124543" y="2006179"/>
                  <a:pt x="4074078" y="2055687"/>
                  <a:pt x="4023804" y="2056387"/>
                </a:cubicBezTo>
                <a:cubicBezTo>
                  <a:pt x="3888791" y="2079472"/>
                  <a:pt x="3721165" y="2055718"/>
                  <a:pt x="3462447" y="2056387"/>
                </a:cubicBezTo>
                <a:cubicBezTo>
                  <a:pt x="3203729" y="2057056"/>
                  <a:pt x="3012097" y="2023513"/>
                  <a:pt x="2822500" y="2056387"/>
                </a:cubicBezTo>
                <a:cubicBezTo>
                  <a:pt x="2632903" y="2089261"/>
                  <a:pt x="2519009" y="2023002"/>
                  <a:pt x="2261143" y="2056387"/>
                </a:cubicBezTo>
                <a:cubicBezTo>
                  <a:pt x="2003277" y="2089772"/>
                  <a:pt x="2031151" y="2022641"/>
                  <a:pt x="1817672" y="2056387"/>
                </a:cubicBezTo>
                <a:cubicBezTo>
                  <a:pt x="1604193" y="2090133"/>
                  <a:pt x="1487116" y="2028516"/>
                  <a:pt x="1334905" y="2056387"/>
                </a:cubicBezTo>
                <a:cubicBezTo>
                  <a:pt x="1182694" y="2084258"/>
                  <a:pt x="948371" y="2018134"/>
                  <a:pt x="694958" y="2056387"/>
                </a:cubicBezTo>
                <a:cubicBezTo>
                  <a:pt x="441545" y="2094640"/>
                  <a:pt x="332716" y="2000078"/>
                  <a:pt x="94306" y="2056387"/>
                </a:cubicBezTo>
                <a:cubicBezTo>
                  <a:pt x="44256" y="2060413"/>
                  <a:pt x="-5964" y="2017310"/>
                  <a:pt x="0" y="1962081"/>
                </a:cubicBezTo>
                <a:cubicBezTo>
                  <a:pt x="-95" y="1845104"/>
                  <a:pt x="8347" y="1705469"/>
                  <a:pt x="0" y="1476460"/>
                </a:cubicBezTo>
                <a:cubicBezTo>
                  <a:pt x="-8347" y="1247451"/>
                  <a:pt x="36426" y="1151955"/>
                  <a:pt x="0" y="1065549"/>
                </a:cubicBezTo>
                <a:cubicBezTo>
                  <a:pt x="-36426" y="979143"/>
                  <a:pt x="40895" y="779259"/>
                  <a:pt x="0" y="598605"/>
                </a:cubicBezTo>
                <a:cubicBezTo>
                  <a:pt x="-40895" y="417951"/>
                  <a:pt x="14258" y="342567"/>
                  <a:pt x="0" y="94306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25400">
            <a:solidFill>
              <a:schemeClr val="accent2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>
                      <a:gd name="adj" fmla="val 4586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accent5"/>
              </a:solidFill>
            </a:endParaRPr>
          </a:p>
        </p:txBody>
      </p:sp>
      <p:sp>
        <p:nvSpPr>
          <p:cNvPr id="1063" name="TextBox 1062">
            <a:extLst>
              <a:ext uri="{FF2B5EF4-FFF2-40B4-BE49-F238E27FC236}">
                <a16:creationId xmlns:a16="http://schemas.microsoft.com/office/drawing/2014/main" id="{32A6FF9F-AB45-144E-E970-399F2D981340}"/>
              </a:ext>
            </a:extLst>
          </p:cNvPr>
          <p:cNvSpPr txBox="1"/>
          <p:nvPr/>
        </p:nvSpPr>
        <p:spPr>
          <a:xfrm>
            <a:off x="2537793" y="3871793"/>
            <a:ext cx="19536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1" dirty="0">
                <a:solidFill>
                  <a:schemeClr val="accent2"/>
                </a:solidFill>
                <a:latin typeface="Bradley Hand" pitchFamily="2" charset="77"/>
              </a:rPr>
              <a:t>Retrieve</a:t>
            </a:r>
          </a:p>
        </p:txBody>
      </p:sp>
      <p:sp>
        <p:nvSpPr>
          <p:cNvPr id="1064" name="Rounded Rectangle 1063">
            <a:extLst>
              <a:ext uri="{FF2B5EF4-FFF2-40B4-BE49-F238E27FC236}">
                <a16:creationId xmlns:a16="http://schemas.microsoft.com/office/drawing/2014/main" id="{FEFA28E3-EB22-864A-C423-B58FE797CED3}"/>
              </a:ext>
            </a:extLst>
          </p:cNvPr>
          <p:cNvSpPr/>
          <p:nvPr/>
        </p:nvSpPr>
        <p:spPr>
          <a:xfrm>
            <a:off x="7280878" y="4228993"/>
            <a:ext cx="4516297" cy="2056387"/>
          </a:xfrm>
          <a:custGeom>
            <a:avLst/>
            <a:gdLst>
              <a:gd name="connsiteX0" fmla="*/ 0 w 4516297"/>
              <a:gd name="connsiteY0" fmla="*/ 94306 h 2056387"/>
              <a:gd name="connsiteX1" fmla="*/ 94306 w 4516297"/>
              <a:gd name="connsiteY1" fmla="*/ 0 h 2056387"/>
              <a:gd name="connsiteX2" fmla="*/ 635267 w 4516297"/>
              <a:gd name="connsiteY2" fmla="*/ 0 h 2056387"/>
              <a:gd name="connsiteX3" fmla="*/ 1089674 w 4516297"/>
              <a:gd name="connsiteY3" fmla="*/ 0 h 2056387"/>
              <a:gd name="connsiteX4" fmla="*/ 1500804 w 4516297"/>
              <a:gd name="connsiteY4" fmla="*/ 0 h 2056387"/>
              <a:gd name="connsiteX5" fmla="*/ 1955211 w 4516297"/>
              <a:gd name="connsiteY5" fmla="*/ 0 h 2056387"/>
              <a:gd name="connsiteX6" fmla="*/ 2539448 w 4516297"/>
              <a:gd name="connsiteY6" fmla="*/ 0 h 2056387"/>
              <a:gd name="connsiteX7" fmla="*/ 2993855 w 4516297"/>
              <a:gd name="connsiteY7" fmla="*/ 0 h 2056387"/>
              <a:gd name="connsiteX8" fmla="*/ 3404985 w 4516297"/>
              <a:gd name="connsiteY8" fmla="*/ 0 h 2056387"/>
              <a:gd name="connsiteX9" fmla="*/ 3859392 w 4516297"/>
              <a:gd name="connsiteY9" fmla="*/ 0 h 2056387"/>
              <a:gd name="connsiteX10" fmla="*/ 4421991 w 4516297"/>
              <a:gd name="connsiteY10" fmla="*/ 0 h 2056387"/>
              <a:gd name="connsiteX11" fmla="*/ 4516297 w 4516297"/>
              <a:gd name="connsiteY11" fmla="*/ 94306 h 2056387"/>
              <a:gd name="connsiteX12" fmla="*/ 4516297 w 4516297"/>
              <a:gd name="connsiteY12" fmla="*/ 505217 h 2056387"/>
              <a:gd name="connsiteX13" fmla="*/ 4516297 w 4516297"/>
              <a:gd name="connsiteY13" fmla="*/ 972160 h 2056387"/>
              <a:gd name="connsiteX14" fmla="*/ 4516297 w 4516297"/>
              <a:gd name="connsiteY14" fmla="*/ 1476460 h 2056387"/>
              <a:gd name="connsiteX15" fmla="*/ 4516297 w 4516297"/>
              <a:gd name="connsiteY15" fmla="*/ 1962081 h 2056387"/>
              <a:gd name="connsiteX16" fmla="*/ 4421991 w 4516297"/>
              <a:gd name="connsiteY16" fmla="*/ 2056387 h 2056387"/>
              <a:gd name="connsiteX17" fmla="*/ 3924307 w 4516297"/>
              <a:gd name="connsiteY17" fmla="*/ 2056387 h 2056387"/>
              <a:gd name="connsiteX18" fmla="*/ 3383347 w 4516297"/>
              <a:gd name="connsiteY18" fmla="*/ 2056387 h 2056387"/>
              <a:gd name="connsiteX19" fmla="*/ 2972217 w 4516297"/>
              <a:gd name="connsiteY19" fmla="*/ 2056387 h 2056387"/>
              <a:gd name="connsiteX20" fmla="*/ 2344702 w 4516297"/>
              <a:gd name="connsiteY20" fmla="*/ 2056387 h 2056387"/>
              <a:gd name="connsiteX21" fmla="*/ 1803742 w 4516297"/>
              <a:gd name="connsiteY21" fmla="*/ 2056387 h 2056387"/>
              <a:gd name="connsiteX22" fmla="*/ 1176227 w 4516297"/>
              <a:gd name="connsiteY22" fmla="*/ 2056387 h 2056387"/>
              <a:gd name="connsiteX23" fmla="*/ 678543 w 4516297"/>
              <a:gd name="connsiteY23" fmla="*/ 2056387 h 2056387"/>
              <a:gd name="connsiteX24" fmla="*/ 94306 w 4516297"/>
              <a:gd name="connsiteY24" fmla="*/ 2056387 h 2056387"/>
              <a:gd name="connsiteX25" fmla="*/ 0 w 4516297"/>
              <a:gd name="connsiteY25" fmla="*/ 1962081 h 2056387"/>
              <a:gd name="connsiteX26" fmla="*/ 0 w 4516297"/>
              <a:gd name="connsiteY26" fmla="*/ 1495137 h 2056387"/>
              <a:gd name="connsiteX27" fmla="*/ 0 w 4516297"/>
              <a:gd name="connsiteY27" fmla="*/ 1009516 h 2056387"/>
              <a:gd name="connsiteX28" fmla="*/ 0 w 4516297"/>
              <a:gd name="connsiteY28" fmla="*/ 505216 h 2056387"/>
              <a:gd name="connsiteX29" fmla="*/ 0 w 4516297"/>
              <a:gd name="connsiteY29" fmla="*/ 94306 h 2056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4516297" h="2056387" fill="none" extrusionOk="0">
                <a:moveTo>
                  <a:pt x="0" y="94306"/>
                </a:moveTo>
                <a:cubicBezTo>
                  <a:pt x="-3327" y="52593"/>
                  <a:pt x="39750" y="-7783"/>
                  <a:pt x="94306" y="0"/>
                </a:cubicBezTo>
                <a:cubicBezTo>
                  <a:pt x="322494" y="-4275"/>
                  <a:pt x="447780" y="58454"/>
                  <a:pt x="635267" y="0"/>
                </a:cubicBezTo>
                <a:cubicBezTo>
                  <a:pt x="822754" y="-58454"/>
                  <a:pt x="919935" y="24973"/>
                  <a:pt x="1089674" y="0"/>
                </a:cubicBezTo>
                <a:cubicBezTo>
                  <a:pt x="1259413" y="-24973"/>
                  <a:pt x="1305608" y="5146"/>
                  <a:pt x="1500804" y="0"/>
                </a:cubicBezTo>
                <a:cubicBezTo>
                  <a:pt x="1696000" y="-5146"/>
                  <a:pt x="1807415" y="46614"/>
                  <a:pt x="1955211" y="0"/>
                </a:cubicBezTo>
                <a:cubicBezTo>
                  <a:pt x="2103007" y="-46614"/>
                  <a:pt x="2325050" y="57957"/>
                  <a:pt x="2539448" y="0"/>
                </a:cubicBezTo>
                <a:cubicBezTo>
                  <a:pt x="2753846" y="-57957"/>
                  <a:pt x="2805841" y="47211"/>
                  <a:pt x="2993855" y="0"/>
                </a:cubicBezTo>
                <a:cubicBezTo>
                  <a:pt x="3181869" y="-47211"/>
                  <a:pt x="3315277" y="8052"/>
                  <a:pt x="3404985" y="0"/>
                </a:cubicBezTo>
                <a:cubicBezTo>
                  <a:pt x="3494693" y="-8052"/>
                  <a:pt x="3632954" y="30378"/>
                  <a:pt x="3859392" y="0"/>
                </a:cubicBezTo>
                <a:cubicBezTo>
                  <a:pt x="4085830" y="-30378"/>
                  <a:pt x="4144250" y="38056"/>
                  <a:pt x="4421991" y="0"/>
                </a:cubicBezTo>
                <a:cubicBezTo>
                  <a:pt x="4463956" y="1213"/>
                  <a:pt x="4518658" y="44702"/>
                  <a:pt x="4516297" y="94306"/>
                </a:cubicBezTo>
                <a:cubicBezTo>
                  <a:pt x="4542638" y="225114"/>
                  <a:pt x="4474802" y="371170"/>
                  <a:pt x="4516297" y="505217"/>
                </a:cubicBezTo>
                <a:cubicBezTo>
                  <a:pt x="4557792" y="639264"/>
                  <a:pt x="4495059" y="752293"/>
                  <a:pt x="4516297" y="972160"/>
                </a:cubicBezTo>
                <a:cubicBezTo>
                  <a:pt x="4537535" y="1192027"/>
                  <a:pt x="4500334" y="1225554"/>
                  <a:pt x="4516297" y="1476460"/>
                </a:cubicBezTo>
                <a:cubicBezTo>
                  <a:pt x="4532260" y="1727366"/>
                  <a:pt x="4497183" y="1819805"/>
                  <a:pt x="4516297" y="1962081"/>
                </a:cubicBezTo>
                <a:cubicBezTo>
                  <a:pt x="4512758" y="2027129"/>
                  <a:pt x="4477978" y="2049815"/>
                  <a:pt x="4421991" y="2056387"/>
                </a:cubicBezTo>
                <a:cubicBezTo>
                  <a:pt x="4243102" y="2092108"/>
                  <a:pt x="4113709" y="2035251"/>
                  <a:pt x="3924307" y="2056387"/>
                </a:cubicBezTo>
                <a:cubicBezTo>
                  <a:pt x="3734905" y="2077523"/>
                  <a:pt x="3502343" y="2018034"/>
                  <a:pt x="3383347" y="2056387"/>
                </a:cubicBezTo>
                <a:cubicBezTo>
                  <a:pt x="3264351" y="2094740"/>
                  <a:pt x="3171604" y="2051008"/>
                  <a:pt x="2972217" y="2056387"/>
                </a:cubicBezTo>
                <a:cubicBezTo>
                  <a:pt x="2772830" y="2061766"/>
                  <a:pt x="2565272" y="2004970"/>
                  <a:pt x="2344702" y="2056387"/>
                </a:cubicBezTo>
                <a:cubicBezTo>
                  <a:pt x="2124132" y="2107804"/>
                  <a:pt x="1974047" y="2033831"/>
                  <a:pt x="1803742" y="2056387"/>
                </a:cubicBezTo>
                <a:cubicBezTo>
                  <a:pt x="1633437" y="2078943"/>
                  <a:pt x="1459522" y="2013935"/>
                  <a:pt x="1176227" y="2056387"/>
                </a:cubicBezTo>
                <a:cubicBezTo>
                  <a:pt x="892933" y="2098839"/>
                  <a:pt x="820569" y="2029997"/>
                  <a:pt x="678543" y="2056387"/>
                </a:cubicBezTo>
                <a:cubicBezTo>
                  <a:pt x="536517" y="2082777"/>
                  <a:pt x="256345" y="2022102"/>
                  <a:pt x="94306" y="2056387"/>
                </a:cubicBezTo>
                <a:cubicBezTo>
                  <a:pt x="41732" y="2057867"/>
                  <a:pt x="4857" y="2022722"/>
                  <a:pt x="0" y="1962081"/>
                </a:cubicBezTo>
                <a:cubicBezTo>
                  <a:pt x="-25567" y="1848285"/>
                  <a:pt x="2211" y="1711457"/>
                  <a:pt x="0" y="1495137"/>
                </a:cubicBezTo>
                <a:cubicBezTo>
                  <a:pt x="-2211" y="1278817"/>
                  <a:pt x="1240" y="1188921"/>
                  <a:pt x="0" y="1009516"/>
                </a:cubicBezTo>
                <a:cubicBezTo>
                  <a:pt x="-1240" y="830111"/>
                  <a:pt x="28844" y="733213"/>
                  <a:pt x="0" y="505216"/>
                </a:cubicBezTo>
                <a:cubicBezTo>
                  <a:pt x="-28844" y="277219"/>
                  <a:pt x="23432" y="256941"/>
                  <a:pt x="0" y="94306"/>
                </a:cubicBezTo>
                <a:close/>
              </a:path>
              <a:path w="4516297" h="2056387" stroke="0" extrusionOk="0">
                <a:moveTo>
                  <a:pt x="0" y="94306"/>
                </a:moveTo>
                <a:cubicBezTo>
                  <a:pt x="-11650" y="35036"/>
                  <a:pt x="29939" y="4610"/>
                  <a:pt x="94306" y="0"/>
                </a:cubicBezTo>
                <a:cubicBezTo>
                  <a:pt x="374368" y="-60270"/>
                  <a:pt x="565845" y="53128"/>
                  <a:pt x="721820" y="0"/>
                </a:cubicBezTo>
                <a:cubicBezTo>
                  <a:pt x="877795" y="-53128"/>
                  <a:pt x="1006707" y="59000"/>
                  <a:pt x="1219504" y="0"/>
                </a:cubicBezTo>
                <a:cubicBezTo>
                  <a:pt x="1432301" y="-59000"/>
                  <a:pt x="1503319" y="27880"/>
                  <a:pt x="1673911" y="0"/>
                </a:cubicBezTo>
                <a:cubicBezTo>
                  <a:pt x="1844503" y="-27880"/>
                  <a:pt x="2064335" y="52480"/>
                  <a:pt x="2258149" y="0"/>
                </a:cubicBezTo>
                <a:cubicBezTo>
                  <a:pt x="2451963" y="-52480"/>
                  <a:pt x="2621400" y="14926"/>
                  <a:pt x="2755832" y="0"/>
                </a:cubicBezTo>
                <a:cubicBezTo>
                  <a:pt x="2890264" y="-14926"/>
                  <a:pt x="3194168" y="34272"/>
                  <a:pt x="3383347" y="0"/>
                </a:cubicBezTo>
                <a:cubicBezTo>
                  <a:pt x="3572527" y="-34272"/>
                  <a:pt x="3672575" y="30571"/>
                  <a:pt x="3837754" y="0"/>
                </a:cubicBezTo>
                <a:cubicBezTo>
                  <a:pt x="4002933" y="-30571"/>
                  <a:pt x="4195032" y="2631"/>
                  <a:pt x="4421991" y="0"/>
                </a:cubicBezTo>
                <a:cubicBezTo>
                  <a:pt x="4484427" y="2489"/>
                  <a:pt x="4512594" y="41623"/>
                  <a:pt x="4516297" y="94306"/>
                </a:cubicBezTo>
                <a:cubicBezTo>
                  <a:pt x="4529827" y="306976"/>
                  <a:pt x="4473323" y="449995"/>
                  <a:pt x="4516297" y="561250"/>
                </a:cubicBezTo>
                <a:cubicBezTo>
                  <a:pt x="4559271" y="672505"/>
                  <a:pt x="4483831" y="801904"/>
                  <a:pt x="4516297" y="1009516"/>
                </a:cubicBezTo>
                <a:cubicBezTo>
                  <a:pt x="4548763" y="1217128"/>
                  <a:pt x="4495261" y="1262572"/>
                  <a:pt x="4516297" y="1513815"/>
                </a:cubicBezTo>
                <a:cubicBezTo>
                  <a:pt x="4537333" y="1765058"/>
                  <a:pt x="4501490" y="1857045"/>
                  <a:pt x="4516297" y="1962081"/>
                </a:cubicBezTo>
                <a:cubicBezTo>
                  <a:pt x="4507088" y="2015677"/>
                  <a:pt x="4465670" y="2050588"/>
                  <a:pt x="4421991" y="2056387"/>
                </a:cubicBezTo>
                <a:cubicBezTo>
                  <a:pt x="4146947" y="2097652"/>
                  <a:pt x="4016132" y="1987950"/>
                  <a:pt x="3837754" y="2056387"/>
                </a:cubicBezTo>
                <a:cubicBezTo>
                  <a:pt x="3659376" y="2124824"/>
                  <a:pt x="3483777" y="2021753"/>
                  <a:pt x="3296793" y="2056387"/>
                </a:cubicBezTo>
                <a:cubicBezTo>
                  <a:pt x="3109809" y="2091021"/>
                  <a:pt x="2985012" y="2022389"/>
                  <a:pt x="2885663" y="2056387"/>
                </a:cubicBezTo>
                <a:cubicBezTo>
                  <a:pt x="2786314" y="2090385"/>
                  <a:pt x="2641084" y="2046789"/>
                  <a:pt x="2431256" y="2056387"/>
                </a:cubicBezTo>
                <a:cubicBezTo>
                  <a:pt x="2221428" y="2065985"/>
                  <a:pt x="2024584" y="2032657"/>
                  <a:pt x="1803742" y="2056387"/>
                </a:cubicBezTo>
                <a:cubicBezTo>
                  <a:pt x="1582900" y="2080117"/>
                  <a:pt x="1436164" y="2027354"/>
                  <a:pt x="1262781" y="2056387"/>
                </a:cubicBezTo>
                <a:cubicBezTo>
                  <a:pt x="1089398" y="2085420"/>
                  <a:pt x="946619" y="2043691"/>
                  <a:pt x="808374" y="2056387"/>
                </a:cubicBezTo>
                <a:cubicBezTo>
                  <a:pt x="670129" y="2069083"/>
                  <a:pt x="278787" y="2028960"/>
                  <a:pt x="94306" y="2056387"/>
                </a:cubicBezTo>
                <a:cubicBezTo>
                  <a:pt x="34390" y="2055944"/>
                  <a:pt x="4088" y="2017684"/>
                  <a:pt x="0" y="1962081"/>
                </a:cubicBezTo>
                <a:cubicBezTo>
                  <a:pt x="-29477" y="1796496"/>
                  <a:pt x="40895" y="1675791"/>
                  <a:pt x="0" y="1495137"/>
                </a:cubicBezTo>
                <a:cubicBezTo>
                  <a:pt x="-40895" y="1314483"/>
                  <a:pt x="18779" y="1256361"/>
                  <a:pt x="0" y="1065549"/>
                </a:cubicBezTo>
                <a:cubicBezTo>
                  <a:pt x="-18779" y="874737"/>
                  <a:pt x="49543" y="808328"/>
                  <a:pt x="0" y="579928"/>
                </a:cubicBezTo>
                <a:cubicBezTo>
                  <a:pt x="-49543" y="351528"/>
                  <a:pt x="14307" y="275290"/>
                  <a:pt x="0" y="94306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25400">
            <a:solidFill>
              <a:schemeClr val="accent3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prstGeom prst="roundRect">
                    <a:avLst>
                      <a:gd name="adj" fmla="val 4586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accent5"/>
              </a:solidFill>
            </a:endParaRPr>
          </a:p>
        </p:txBody>
      </p:sp>
      <p:sp>
        <p:nvSpPr>
          <p:cNvPr id="1065" name="TextBox 1064">
            <a:extLst>
              <a:ext uri="{FF2B5EF4-FFF2-40B4-BE49-F238E27FC236}">
                <a16:creationId xmlns:a16="http://schemas.microsoft.com/office/drawing/2014/main" id="{87875D44-46A5-037E-6B83-A237E4293509}"/>
              </a:ext>
            </a:extLst>
          </p:cNvPr>
          <p:cNvSpPr txBox="1"/>
          <p:nvPr/>
        </p:nvSpPr>
        <p:spPr>
          <a:xfrm>
            <a:off x="7280878" y="3877380"/>
            <a:ext cx="45162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600" b="1" dirty="0">
                <a:solidFill>
                  <a:schemeClr val="accent3"/>
                </a:solidFill>
                <a:latin typeface="Bradley Hand" pitchFamily="2" charset="77"/>
              </a:rPr>
              <a:t>Generation</a:t>
            </a:r>
          </a:p>
        </p:txBody>
      </p:sp>
      <p:pic>
        <p:nvPicPr>
          <p:cNvPr id="1066" name="Picture 1065">
            <a:extLst>
              <a:ext uri="{FF2B5EF4-FFF2-40B4-BE49-F238E27FC236}">
                <a16:creationId xmlns:a16="http://schemas.microsoft.com/office/drawing/2014/main" id="{91D7C2D9-DA74-7B30-C463-38D4C48897F9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703198" y="4266229"/>
            <a:ext cx="635000" cy="635000"/>
          </a:xfrm>
          <a:prstGeom prst="rect">
            <a:avLst/>
          </a:prstGeom>
        </p:spPr>
      </p:pic>
      <p:pic>
        <p:nvPicPr>
          <p:cNvPr id="1067" name="Picture 1066">
            <a:extLst>
              <a:ext uri="{FF2B5EF4-FFF2-40B4-BE49-F238E27FC236}">
                <a16:creationId xmlns:a16="http://schemas.microsoft.com/office/drawing/2014/main" id="{1C295611-625B-6507-BEA5-A8A175780BA0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2766768" y="4413085"/>
            <a:ext cx="396000" cy="396000"/>
          </a:xfrm>
          <a:prstGeom prst="rect">
            <a:avLst/>
          </a:prstGeom>
        </p:spPr>
      </p:pic>
      <p:sp>
        <p:nvSpPr>
          <p:cNvPr id="1068" name="TextBox 1067">
            <a:extLst>
              <a:ext uri="{FF2B5EF4-FFF2-40B4-BE49-F238E27FC236}">
                <a16:creationId xmlns:a16="http://schemas.microsoft.com/office/drawing/2014/main" id="{B8A9BE5B-62F8-E8F5-CAC0-9F66BBB5E81C}"/>
              </a:ext>
            </a:extLst>
          </p:cNvPr>
          <p:cNvSpPr txBox="1"/>
          <p:nvPr/>
        </p:nvSpPr>
        <p:spPr>
          <a:xfrm>
            <a:off x="2504377" y="4785006"/>
            <a:ext cx="86736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900" dirty="0">
                <a:solidFill>
                  <a:schemeClr val="accent6">
                    <a:lumMod val="10000"/>
                  </a:schemeClr>
                </a:solidFill>
                <a:latin typeface="Bradley Hand" pitchFamily="2" charset="77"/>
              </a:rPr>
              <a:t>User query</a:t>
            </a:r>
          </a:p>
        </p:txBody>
      </p:sp>
      <p:pic>
        <p:nvPicPr>
          <p:cNvPr id="1069" name="Picture 1068">
            <a:extLst>
              <a:ext uri="{FF2B5EF4-FFF2-40B4-BE49-F238E27FC236}">
                <a16:creationId xmlns:a16="http://schemas.microsoft.com/office/drawing/2014/main" id="{54A95EAD-2CC7-631A-E7F1-7737F879640C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271541" y="5324640"/>
            <a:ext cx="396000" cy="396000"/>
          </a:xfrm>
          <a:prstGeom prst="rect">
            <a:avLst/>
          </a:prstGeom>
        </p:spPr>
      </p:pic>
      <p:grpSp>
        <p:nvGrpSpPr>
          <p:cNvPr id="1075" name="Group 1074">
            <a:extLst>
              <a:ext uri="{FF2B5EF4-FFF2-40B4-BE49-F238E27FC236}">
                <a16:creationId xmlns:a16="http://schemas.microsoft.com/office/drawing/2014/main" id="{1AE30DCF-6E41-5065-0A9E-C953A4A3E748}"/>
              </a:ext>
            </a:extLst>
          </p:cNvPr>
          <p:cNvGrpSpPr/>
          <p:nvPr/>
        </p:nvGrpSpPr>
        <p:grpSpPr>
          <a:xfrm>
            <a:off x="5585672" y="5364389"/>
            <a:ext cx="360000" cy="412815"/>
            <a:chOff x="5436587" y="5443904"/>
            <a:chExt cx="360000" cy="412815"/>
          </a:xfrm>
        </p:grpSpPr>
        <p:pic>
          <p:nvPicPr>
            <p:cNvPr id="1073" name="Picture 1072">
              <a:extLst>
                <a:ext uri="{FF2B5EF4-FFF2-40B4-BE49-F238E27FC236}">
                  <a16:creationId xmlns:a16="http://schemas.microsoft.com/office/drawing/2014/main" id="{A327A7C8-58EE-67DB-726B-9F9681987C52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5436587" y="5443904"/>
              <a:ext cx="360000" cy="360000"/>
            </a:xfrm>
            <a:prstGeom prst="rect">
              <a:avLst/>
            </a:prstGeom>
          </p:spPr>
        </p:pic>
        <p:pic>
          <p:nvPicPr>
            <p:cNvPr id="1074" name="Picture 1073">
              <a:extLst>
                <a:ext uri="{FF2B5EF4-FFF2-40B4-BE49-F238E27FC236}">
                  <a16:creationId xmlns:a16="http://schemas.microsoft.com/office/drawing/2014/main" id="{60F6819E-6BAD-9A43-6841-1ABEFEAACE81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5570678" y="5630810"/>
              <a:ext cx="225909" cy="225909"/>
            </a:xfrm>
            <a:prstGeom prst="rect">
              <a:avLst/>
            </a:prstGeom>
          </p:spPr>
        </p:pic>
      </p:grpSp>
      <p:grpSp>
        <p:nvGrpSpPr>
          <p:cNvPr id="1076" name="Group 1075">
            <a:extLst>
              <a:ext uri="{FF2B5EF4-FFF2-40B4-BE49-F238E27FC236}">
                <a16:creationId xmlns:a16="http://schemas.microsoft.com/office/drawing/2014/main" id="{9F94D3FB-A750-C571-816C-71B094193FAE}"/>
              </a:ext>
            </a:extLst>
          </p:cNvPr>
          <p:cNvGrpSpPr/>
          <p:nvPr/>
        </p:nvGrpSpPr>
        <p:grpSpPr>
          <a:xfrm>
            <a:off x="5945672" y="5368330"/>
            <a:ext cx="360000" cy="412815"/>
            <a:chOff x="5436587" y="5443904"/>
            <a:chExt cx="360000" cy="412815"/>
          </a:xfrm>
        </p:grpSpPr>
        <p:pic>
          <p:nvPicPr>
            <p:cNvPr id="1077" name="Picture 1076">
              <a:extLst>
                <a:ext uri="{FF2B5EF4-FFF2-40B4-BE49-F238E27FC236}">
                  <a16:creationId xmlns:a16="http://schemas.microsoft.com/office/drawing/2014/main" id="{FDF5F3AF-96C1-2483-EFB3-9CAECF0B6D64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5436587" y="5443904"/>
              <a:ext cx="360000" cy="360000"/>
            </a:xfrm>
            <a:prstGeom prst="rect">
              <a:avLst/>
            </a:prstGeom>
          </p:spPr>
        </p:pic>
        <p:pic>
          <p:nvPicPr>
            <p:cNvPr id="1078" name="Picture 1077">
              <a:extLst>
                <a:ext uri="{FF2B5EF4-FFF2-40B4-BE49-F238E27FC236}">
                  <a16:creationId xmlns:a16="http://schemas.microsoft.com/office/drawing/2014/main" id="{93E90F00-F477-6B66-F914-0AA90C202A26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5570678" y="5630810"/>
              <a:ext cx="225909" cy="225909"/>
            </a:xfrm>
            <a:prstGeom prst="rect">
              <a:avLst/>
            </a:prstGeom>
          </p:spPr>
        </p:pic>
      </p:grpSp>
      <p:grpSp>
        <p:nvGrpSpPr>
          <p:cNvPr id="1079" name="Group 1078">
            <a:extLst>
              <a:ext uri="{FF2B5EF4-FFF2-40B4-BE49-F238E27FC236}">
                <a16:creationId xmlns:a16="http://schemas.microsoft.com/office/drawing/2014/main" id="{4321AAAF-547C-996D-023A-4507399BA57D}"/>
              </a:ext>
            </a:extLst>
          </p:cNvPr>
          <p:cNvGrpSpPr/>
          <p:nvPr/>
        </p:nvGrpSpPr>
        <p:grpSpPr>
          <a:xfrm>
            <a:off x="5769175" y="5814389"/>
            <a:ext cx="360000" cy="412815"/>
            <a:chOff x="5436587" y="5443904"/>
            <a:chExt cx="360000" cy="412815"/>
          </a:xfrm>
        </p:grpSpPr>
        <p:pic>
          <p:nvPicPr>
            <p:cNvPr id="1080" name="Picture 1079">
              <a:extLst>
                <a:ext uri="{FF2B5EF4-FFF2-40B4-BE49-F238E27FC236}">
                  <a16:creationId xmlns:a16="http://schemas.microsoft.com/office/drawing/2014/main" id="{451C1F40-874B-027B-43ED-0BE1CB750F8E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5436587" y="5443904"/>
              <a:ext cx="360000" cy="360000"/>
            </a:xfrm>
            <a:prstGeom prst="rect">
              <a:avLst/>
            </a:prstGeom>
          </p:spPr>
        </p:pic>
        <p:pic>
          <p:nvPicPr>
            <p:cNvPr id="1081" name="Picture 1080">
              <a:extLst>
                <a:ext uri="{FF2B5EF4-FFF2-40B4-BE49-F238E27FC236}">
                  <a16:creationId xmlns:a16="http://schemas.microsoft.com/office/drawing/2014/main" id="{B3E687A7-D9A5-6576-FDBC-22F123E5A6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5570678" y="5630810"/>
              <a:ext cx="225909" cy="225909"/>
            </a:xfrm>
            <a:prstGeom prst="rect">
              <a:avLst/>
            </a:prstGeom>
          </p:spPr>
        </p:pic>
      </p:grpSp>
      <p:cxnSp>
        <p:nvCxnSpPr>
          <p:cNvPr id="1086" name="Curved Connector 1085">
            <a:extLst>
              <a:ext uri="{FF2B5EF4-FFF2-40B4-BE49-F238E27FC236}">
                <a16:creationId xmlns:a16="http://schemas.microsoft.com/office/drawing/2014/main" id="{638922E8-6365-8094-09BD-9105AFE679A4}"/>
              </a:ext>
            </a:extLst>
          </p:cNvPr>
          <p:cNvCxnSpPr>
            <a:cxnSpLocks/>
            <a:endCxn id="1066" idx="1"/>
          </p:cNvCxnSpPr>
          <p:nvPr/>
        </p:nvCxnSpPr>
        <p:spPr>
          <a:xfrm flipV="1">
            <a:off x="5162137" y="4583729"/>
            <a:ext cx="541061" cy="186662"/>
          </a:xfrm>
          <a:prstGeom prst="curvedConnector3">
            <a:avLst>
              <a:gd name="adj1" fmla="val 50000"/>
            </a:avLst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2" name="Rectangle 1091">
            <a:extLst>
              <a:ext uri="{FF2B5EF4-FFF2-40B4-BE49-F238E27FC236}">
                <a16:creationId xmlns:a16="http://schemas.microsoft.com/office/drawing/2014/main" id="{EA9D292E-C054-1636-2E6A-F58CA224B2BB}"/>
              </a:ext>
            </a:extLst>
          </p:cNvPr>
          <p:cNvSpPr/>
          <p:nvPr/>
        </p:nvSpPr>
        <p:spPr>
          <a:xfrm>
            <a:off x="5452545" y="5272286"/>
            <a:ext cx="1027558" cy="954918"/>
          </a:xfrm>
          <a:prstGeom prst="rect">
            <a:avLst/>
          </a:prstGeom>
          <a:noFill/>
          <a:ln>
            <a:solidFill>
              <a:schemeClr val="accent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093" name="Curved Connector 1092">
            <a:extLst>
              <a:ext uri="{FF2B5EF4-FFF2-40B4-BE49-F238E27FC236}">
                <a16:creationId xmlns:a16="http://schemas.microsoft.com/office/drawing/2014/main" id="{5378948C-88A0-86A7-C457-FD1D2335727F}"/>
              </a:ext>
            </a:extLst>
          </p:cNvPr>
          <p:cNvCxnSpPr>
            <a:cxnSpLocks/>
            <a:stCxn id="1066" idx="2"/>
          </p:cNvCxnSpPr>
          <p:nvPr/>
        </p:nvCxnSpPr>
        <p:spPr>
          <a:xfrm rot="5400000">
            <a:off x="5800858" y="5073333"/>
            <a:ext cx="391945" cy="47736"/>
          </a:xfrm>
          <a:prstGeom prst="curvedConnector3">
            <a:avLst>
              <a:gd name="adj1" fmla="val 47464"/>
            </a:avLst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1" name="Curved Connector 1100">
            <a:extLst>
              <a:ext uri="{FF2B5EF4-FFF2-40B4-BE49-F238E27FC236}">
                <a16:creationId xmlns:a16="http://schemas.microsoft.com/office/drawing/2014/main" id="{B25AAB39-6FD5-2431-D537-41CF5F648A6D}"/>
              </a:ext>
            </a:extLst>
          </p:cNvPr>
          <p:cNvCxnSpPr>
            <a:cxnSpLocks/>
            <a:stCxn id="1067" idx="3"/>
            <a:endCxn id="1069" idx="0"/>
          </p:cNvCxnSpPr>
          <p:nvPr/>
        </p:nvCxnSpPr>
        <p:spPr>
          <a:xfrm>
            <a:off x="3162768" y="4611085"/>
            <a:ext cx="306773" cy="713555"/>
          </a:xfrm>
          <a:prstGeom prst="curvedConnector2">
            <a:avLst/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8" name="TextBox 1107">
            <a:extLst>
              <a:ext uri="{FF2B5EF4-FFF2-40B4-BE49-F238E27FC236}">
                <a16:creationId xmlns:a16="http://schemas.microsoft.com/office/drawing/2014/main" id="{E9E0A591-A87D-1DCD-91B1-2F4EB628A782}"/>
              </a:ext>
            </a:extLst>
          </p:cNvPr>
          <p:cNvSpPr txBox="1"/>
          <p:nvPr/>
        </p:nvSpPr>
        <p:spPr>
          <a:xfrm>
            <a:off x="3735340" y="4508821"/>
            <a:ext cx="166772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1" dirty="0">
                <a:solidFill>
                  <a:schemeClr val="accent6">
                    <a:lumMod val="10000"/>
                  </a:schemeClr>
                </a:solidFill>
                <a:latin typeface="Bradley Hand" pitchFamily="2" charset="77"/>
              </a:rPr>
              <a:t>[</a:t>
            </a:r>
            <a:r>
              <a:rPr lang="en-GB" sz="1000" dirty="0">
                <a:solidFill>
                  <a:schemeClr val="accent6">
                    <a:lumMod val="10000"/>
                  </a:schemeClr>
                </a:solidFill>
                <a:latin typeface="Bradley Hand" pitchFamily="2" charset="77"/>
              </a:rPr>
              <a:t>-0.004828, -0.02983</a:t>
            </a:r>
            <a:r>
              <a:rPr lang="en-GB" sz="1100" b="1" dirty="0">
                <a:solidFill>
                  <a:schemeClr val="accent6">
                    <a:lumMod val="10000"/>
                  </a:schemeClr>
                </a:solidFill>
                <a:latin typeface="Bradley Hand" pitchFamily="2" charset="77"/>
              </a:rPr>
              <a:t>]</a:t>
            </a:r>
            <a:endParaRPr lang="en-GB" sz="1000" b="1" dirty="0">
              <a:solidFill>
                <a:schemeClr val="accent6">
                  <a:lumMod val="10000"/>
                </a:schemeClr>
              </a:solidFill>
              <a:latin typeface="Bradley Hand" pitchFamily="2" charset="77"/>
            </a:endParaRPr>
          </a:p>
        </p:txBody>
      </p:sp>
      <p:sp>
        <p:nvSpPr>
          <p:cNvPr id="1109" name="TextBox 1108">
            <a:extLst>
              <a:ext uri="{FF2B5EF4-FFF2-40B4-BE49-F238E27FC236}">
                <a16:creationId xmlns:a16="http://schemas.microsoft.com/office/drawing/2014/main" id="{1C45BCE3-3BD5-DA28-B491-D358B651D3D1}"/>
              </a:ext>
            </a:extLst>
          </p:cNvPr>
          <p:cNvSpPr txBox="1"/>
          <p:nvPr/>
        </p:nvSpPr>
        <p:spPr>
          <a:xfrm>
            <a:off x="3734896" y="4742262"/>
            <a:ext cx="166772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1" dirty="0">
                <a:solidFill>
                  <a:schemeClr val="accent6">
                    <a:lumMod val="10000"/>
                  </a:schemeClr>
                </a:solidFill>
                <a:latin typeface="Bradley Hand" pitchFamily="2" charset="77"/>
              </a:rPr>
              <a:t>[</a:t>
            </a:r>
            <a:r>
              <a:rPr lang="en-GB" sz="1000" dirty="0">
                <a:solidFill>
                  <a:schemeClr val="accent6">
                    <a:lumMod val="10000"/>
                  </a:schemeClr>
                </a:solidFill>
                <a:latin typeface="Bradley Hand" pitchFamily="2" charset="77"/>
              </a:rPr>
              <a:t>-0.004828, -0.02983</a:t>
            </a:r>
            <a:r>
              <a:rPr lang="en-GB" sz="1100" b="1" dirty="0">
                <a:solidFill>
                  <a:schemeClr val="accent6">
                    <a:lumMod val="10000"/>
                  </a:schemeClr>
                </a:solidFill>
                <a:latin typeface="Bradley Hand" pitchFamily="2" charset="77"/>
              </a:rPr>
              <a:t>]</a:t>
            </a:r>
            <a:endParaRPr lang="en-GB" sz="1000" b="1" dirty="0">
              <a:solidFill>
                <a:schemeClr val="accent6">
                  <a:lumMod val="10000"/>
                </a:schemeClr>
              </a:solidFill>
              <a:latin typeface="Bradley Hand" pitchFamily="2" charset="77"/>
            </a:endParaRPr>
          </a:p>
        </p:txBody>
      </p:sp>
      <p:sp>
        <p:nvSpPr>
          <p:cNvPr id="1110" name="TextBox 1109">
            <a:extLst>
              <a:ext uri="{FF2B5EF4-FFF2-40B4-BE49-F238E27FC236}">
                <a16:creationId xmlns:a16="http://schemas.microsoft.com/office/drawing/2014/main" id="{B5CBB497-C937-1263-2AA8-E346D7062772}"/>
              </a:ext>
            </a:extLst>
          </p:cNvPr>
          <p:cNvSpPr txBox="1"/>
          <p:nvPr/>
        </p:nvSpPr>
        <p:spPr>
          <a:xfrm>
            <a:off x="3738169" y="4960394"/>
            <a:ext cx="166772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1" dirty="0">
                <a:solidFill>
                  <a:schemeClr val="accent6">
                    <a:lumMod val="10000"/>
                  </a:schemeClr>
                </a:solidFill>
                <a:latin typeface="Bradley Hand" pitchFamily="2" charset="77"/>
              </a:rPr>
              <a:t>[</a:t>
            </a:r>
            <a:r>
              <a:rPr lang="en-GB" sz="1000" dirty="0">
                <a:solidFill>
                  <a:schemeClr val="accent6">
                    <a:lumMod val="10000"/>
                  </a:schemeClr>
                </a:solidFill>
                <a:latin typeface="Bradley Hand" pitchFamily="2" charset="77"/>
              </a:rPr>
              <a:t>-0.004828, -0.02983</a:t>
            </a:r>
            <a:r>
              <a:rPr lang="en-GB" sz="1100" b="1" dirty="0">
                <a:solidFill>
                  <a:schemeClr val="accent6">
                    <a:lumMod val="10000"/>
                  </a:schemeClr>
                </a:solidFill>
                <a:latin typeface="Bradley Hand" pitchFamily="2" charset="77"/>
              </a:rPr>
              <a:t>]</a:t>
            </a:r>
            <a:endParaRPr lang="en-GB" sz="1000" b="1" dirty="0">
              <a:solidFill>
                <a:schemeClr val="accent6">
                  <a:lumMod val="10000"/>
                </a:schemeClr>
              </a:solidFill>
              <a:latin typeface="Bradley Hand" pitchFamily="2" charset="77"/>
            </a:endParaRPr>
          </a:p>
        </p:txBody>
      </p:sp>
      <p:sp>
        <p:nvSpPr>
          <p:cNvPr id="1111" name="TextBox 1110">
            <a:extLst>
              <a:ext uri="{FF2B5EF4-FFF2-40B4-BE49-F238E27FC236}">
                <a16:creationId xmlns:a16="http://schemas.microsoft.com/office/drawing/2014/main" id="{893FB7FF-65A8-AF2A-7BC6-56B220F6CA8D}"/>
              </a:ext>
            </a:extLst>
          </p:cNvPr>
          <p:cNvSpPr txBox="1"/>
          <p:nvPr/>
        </p:nvSpPr>
        <p:spPr>
          <a:xfrm>
            <a:off x="3737725" y="5193835"/>
            <a:ext cx="166772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100" b="1" dirty="0">
                <a:solidFill>
                  <a:schemeClr val="accent6">
                    <a:lumMod val="10000"/>
                  </a:schemeClr>
                </a:solidFill>
                <a:latin typeface="Bradley Hand" pitchFamily="2" charset="77"/>
              </a:rPr>
              <a:t>[</a:t>
            </a:r>
            <a:r>
              <a:rPr lang="en-GB" sz="1000" dirty="0">
                <a:solidFill>
                  <a:schemeClr val="accent6">
                    <a:lumMod val="10000"/>
                  </a:schemeClr>
                </a:solidFill>
                <a:latin typeface="Bradley Hand" pitchFamily="2" charset="77"/>
              </a:rPr>
              <a:t>-0.004828, -0.02983</a:t>
            </a:r>
            <a:r>
              <a:rPr lang="en-GB" sz="1100" b="1" dirty="0">
                <a:solidFill>
                  <a:schemeClr val="accent6">
                    <a:lumMod val="10000"/>
                  </a:schemeClr>
                </a:solidFill>
                <a:latin typeface="Bradley Hand" pitchFamily="2" charset="77"/>
              </a:rPr>
              <a:t>]</a:t>
            </a:r>
            <a:endParaRPr lang="en-GB" sz="1000" b="1" dirty="0">
              <a:solidFill>
                <a:schemeClr val="accent6">
                  <a:lumMod val="10000"/>
                </a:schemeClr>
              </a:solidFill>
              <a:latin typeface="Bradley Hand" pitchFamily="2" charset="77"/>
            </a:endParaRPr>
          </a:p>
        </p:txBody>
      </p:sp>
      <p:cxnSp>
        <p:nvCxnSpPr>
          <p:cNvPr id="1112" name="Curved Connector 1111">
            <a:extLst>
              <a:ext uri="{FF2B5EF4-FFF2-40B4-BE49-F238E27FC236}">
                <a16:creationId xmlns:a16="http://schemas.microsoft.com/office/drawing/2014/main" id="{921476C2-73E3-BC16-BE55-CA7DA9760ECF}"/>
              </a:ext>
            </a:extLst>
          </p:cNvPr>
          <p:cNvCxnSpPr>
            <a:cxnSpLocks/>
            <a:stCxn id="1069" idx="2"/>
            <a:endCxn id="1111" idx="2"/>
          </p:cNvCxnSpPr>
          <p:nvPr/>
        </p:nvCxnSpPr>
        <p:spPr>
          <a:xfrm rot="5400000" flipH="1" flipV="1">
            <a:off x="3887966" y="5037019"/>
            <a:ext cx="265195" cy="1102047"/>
          </a:xfrm>
          <a:prstGeom prst="curvedConnector3">
            <a:avLst>
              <a:gd name="adj1" fmla="val -86201"/>
            </a:avLst>
          </a:prstGeom>
          <a:ln w="254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38" name="Group 1137">
            <a:extLst>
              <a:ext uri="{FF2B5EF4-FFF2-40B4-BE49-F238E27FC236}">
                <a16:creationId xmlns:a16="http://schemas.microsoft.com/office/drawing/2014/main" id="{F32FA0A1-8E90-09B4-11D6-9406FB231AF7}"/>
              </a:ext>
            </a:extLst>
          </p:cNvPr>
          <p:cNvGrpSpPr/>
          <p:nvPr/>
        </p:nvGrpSpPr>
        <p:grpSpPr>
          <a:xfrm>
            <a:off x="7388690" y="4302994"/>
            <a:ext cx="2016191" cy="1313865"/>
            <a:chOff x="7507958" y="4611106"/>
            <a:chExt cx="2016191" cy="1313865"/>
          </a:xfrm>
        </p:grpSpPr>
        <p:grpSp>
          <p:nvGrpSpPr>
            <p:cNvPr id="1118" name="Group 1117">
              <a:extLst>
                <a:ext uri="{FF2B5EF4-FFF2-40B4-BE49-F238E27FC236}">
                  <a16:creationId xmlns:a16="http://schemas.microsoft.com/office/drawing/2014/main" id="{41358116-BBAC-7C3A-692B-E5FB8D4CBB7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594938" y="4843442"/>
              <a:ext cx="282548" cy="324000"/>
              <a:chOff x="5436587" y="5443904"/>
              <a:chExt cx="360000" cy="412815"/>
            </a:xfrm>
          </p:grpSpPr>
          <p:pic>
            <p:nvPicPr>
              <p:cNvPr id="1119" name="Picture 1118">
                <a:extLst>
                  <a:ext uri="{FF2B5EF4-FFF2-40B4-BE49-F238E27FC236}">
                    <a16:creationId xmlns:a16="http://schemas.microsoft.com/office/drawing/2014/main" id="{E0EA45E9-56A3-4363-8DE9-659D9FA815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5436587" y="5443904"/>
                <a:ext cx="360000" cy="360000"/>
              </a:xfrm>
              <a:prstGeom prst="rect">
                <a:avLst/>
              </a:prstGeom>
            </p:spPr>
          </p:pic>
          <p:pic>
            <p:nvPicPr>
              <p:cNvPr id="1120" name="Picture 1119">
                <a:extLst>
                  <a:ext uri="{FF2B5EF4-FFF2-40B4-BE49-F238E27FC236}">
                    <a16:creationId xmlns:a16="http://schemas.microsoft.com/office/drawing/2014/main" id="{FBC0A7C5-C501-CB4B-13CD-32BD794D37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5570678" y="5630810"/>
                <a:ext cx="225909" cy="225909"/>
              </a:xfrm>
              <a:prstGeom prst="rect">
                <a:avLst/>
              </a:prstGeom>
            </p:spPr>
          </p:pic>
        </p:grpSp>
        <p:sp>
          <p:nvSpPr>
            <p:cNvPr id="1121" name="TextBox 1120">
              <a:extLst>
                <a:ext uri="{FF2B5EF4-FFF2-40B4-BE49-F238E27FC236}">
                  <a16:creationId xmlns:a16="http://schemas.microsoft.com/office/drawing/2014/main" id="{100998DC-40A4-778B-9891-33CBB4EC9EBC}"/>
                </a:ext>
              </a:extLst>
            </p:cNvPr>
            <p:cNvSpPr txBox="1"/>
            <p:nvPr/>
          </p:nvSpPr>
          <p:spPr>
            <a:xfrm>
              <a:off x="7507958" y="4611106"/>
              <a:ext cx="1789994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050" b="1" dirty="0">
                  <a:solidFill>
                    <a:schemeClr val="accent6">
                      <a:lumMod val="10000"/>
                    </a:schemeClr>
                  </a:solidFill>
                  <a:latin typeface="Bradley Hand" pitchFamily="2" charset="77"/>
                </a:rPr>
                <a:t>Context</a:t>
              </a:r>
            </a:p>
          </p:txBody>
        </p:sp>
        <p:sp>
          <p:nvSpPr>
            <p:cNvPr id="1122" name="TextBox 1121">
              <a:extLst>
                <a:ext uri="{FF2B5EF4-FFF2-40B4-BE49-F238E27FC236}">
                  <a16:creationId xmlns:a16="http://schemas.microsoft.com/office/drawing/2014/main" id="{30ACC0FA-A99A-761B-76DB-F91F447CB4EA}"/>
                </a:ext>
              </a:extLst>
            </p:cNvPr>
            <p:cNvSpPr txBox="1"/>
            <p:nvPr/>
          </p:nvSpPr>
          <p:spPr>
            <a:xfrm>
              <a:off x="7856597" y="4872395"/>
              <a:ext cx="164666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00" dirty="0">
                  <a:solidFill>
                    <a:schemeClr val="accent6">
                      <a:lumMod val="10000"/>
                    </a:schemeClr>
                  </a:solidFill>
                  <a:latin typeface="Bradley Hand" pitchFamily="2" charset="77"/>
                </a:rPr>
                <a:t>payload + metadata 1</a:t>
              </a:r>
            </a:p>
          </p:txBody>
        </p:sp>
        <p:grpSp>
          <p:nvGrpSpPr>
            <p:cNvPr id="1123" name="Group 1122">
              <a:extLst>
                <a:ext uri="{FF2B5EF4-FFF2-40B4-BE49-F238E27FC236}">
                  <a16:creationId xmlns:a16="http://schemas.microsoft.com/office/drawing/2014/main" id="{FEA068D6-0641-FE5B-0463-A2439EDE176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594938" y="5229635"/>
              <a:ext cx="282548" cy="324000"/>
              <a:chOff x="5436587" y="5443904"/>
              <a:chExt cx="360000" cy="412815"/>
            </a:xfrm>
          </p:grpSpPr>
          <p:pic>
            <p:nvPicPr>
              <p:cNvPr id="1124" name="Picture 1123">
                <a:extLst>
                  <a:ext uri="{FF2B5EF4-FFF2-40B4-BE49-F238E27FC236}">
                    <a16:creationId xmlns:a16="http://schemas.microsoft.com/office/drawing/2014/main" id="{21B899C4-09F6-39EF-6453-C8AB24F873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5436587" y="5443904"/>
                <a:ext cx="360000" cy="360000"/>
              </a:xfrm>
              <a:prstGeom prst="rect">
                <a:avLst/>
              </a:prstGeom>
            </p:spPr>
          </p:pic>
          <p:pic>
            <p:nvPicPr>
              <p:cNvPr id="1125" name="Picture 1124">
                <a:extLst>
                  <a:ext uri="{FF2B5EF4-FFF2-40B4-BE49-F238E27FC236}">
                    <a16:creationId xmlns:a16="http://schemas.microsoft.com/office/drawing/2014/main" id="{76E60ADC-891B-0C43-4EB4-D5DF125AAB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5570678" y="5630810"/>
                <a:ext cx="225909" cy="225909"/>
              </a:xfrm>
              <a:prstGeom prst="rect">
                <a:avLst/>
              </a:prstGeom>
            </p:spPr>
          </p:pic>
        </p:grpSp>
        <p:sp>
          <p:nvSpPr>
            <p:cNvPr id="1126" name="TextBox 1125">
              <a:extLst>
                <a:ext uri="{FF2B5EF4-FFF2-40B4-BE49-F238E27FC236}">
                  <a16:creationId xmlns:a16="http://schemas.microsoft.com/office/drawing/2014/main" id="{A3350B2A-25C2-8052-E686-06AD1ECAA623}"/>
                </a:ext>
              </a:extLst>
            </p:cNvPr>
            <p:cNvSpPr txBox="1"/>
            <p:nvPr/>
          </p:nvSpPr>
          <p:spPr>
            <a:xfrm>
              <a:off x="7856597" y="5258588"/>
              <a:ext cx="164666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00" dirty="0">
                  <a:solidFill>
                    <a:schemeClr val="accent6">
                      <a:lumMod val="10000"/>
                    </a:schemeClr>
                  </a:solidFill>
                  <a:latin typeface="Bradley Hand" pitchFamily="2" charset="77"/>
                </a:rPr>
                <a:t>payload + metadata 2</a:t>
              </a:r>
            </a:p>
          </p:txBody>
        </p:sp>
        <p:grpSp>
          <p:nvGrpSpPr>
            <p:cNvPr id="1127" name="Group 1126">
              <a:extLst>
                <a:ext uri="{FF2B5EF4-FFF2-40B4-BE49-F238E27FC236}">
                  <a16:creationId xmlns:a16="http://schemas.microsoft.com/office/drawing/2014/main" id="{D83E533A-DFF2-444B-89B8-F83E0860E8D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615827" y="5600971"/>
              <a:ext cx="282548" cy="324000"/>
              <a:chOff x="5436587" y="5443904"/>
              <a:chExt cx="360000" cy="412815"/>
            </a:xfrm>
          </p:grpSpPr>
          <p:pic>
            <p:nvPicPr>
              <p:cNvPr id="1128" name="Picture 1127">
                <a:extLst>
                  <a:ext uri="{FF2B5EF4-FFF2-40B4-BE49-F238E27FC236}">
                    <a16:creationId xmlns:a16="http://schemas.microsoft.com/office/drawing/2014/main" id="{09CFCA74-A28F-C43C-AB8B-4691A182F9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5436587" y="5443904"/>
                <a:ext cx="360000" cy="360000"/>
              </a:xfrm>
              <a:prstGeom prst="rect">
                <a:avLst/>
              </a:prstGeom>
            </p:spPr>
          </p:pic>
          <p:pic>
            <p:nvPicPr>
              <p:cNvPr id="1129" name="Picture 1128">
                <a:extLst>
                  <a:ext uri="{FF2B5EF4-FFF2-40B4-BE49-F238E27FC236}">
                    <a16:creationId xmlns:a16="http://schemas.microsoft.com/office/drawing/2014/main" id="{326C7001-78F2-3F7F-CCC6-90AC53A9F2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5570678" y="5630810"/>
                <a:ext cx="225909" cy="225909"/>
              </a:xfrm>
              <a:prstGeom prst="rect">
                <a:avLst/>
              </a:prstGeom>
            </p:spPr>
          </p:pic>
        </p:grpSp>
        <p:sp>
          <p:nvSpPr>
            <p:cNvPr id="1130" name="TextBox 1129">
              <a:extLst>
                <a:ext uri="{FF2B5EF4-FFF2-40B4-BE49-F238E27FC236}">
                  <a16:creationId xmlns:a16="http://schemas.microsoft.com/office/drawing/2014/main" id="{421D9492-784F-6345-641C-33AF7440FCF4}"/>
                </a:ext>
              </a:extLst>
            </p:cNvPr>
            <p:cNvSpPr txBox="1"/>
            <p:nvPr/>
          </p:nvSpPr>
          <p:spPr>
            <a:xfrm>
              <a:off x="7877486" y="5629924"/>
              <a:ext cx="164666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000" dirty="0">
                  <a:solidFill>
                    <a:schemeClr val="accent6">
                      <a:lumMod val="10000"/>
                    </a:schemeClr>
                  </a:solidFill>
                  <a:latin typeface="Bradley Hand" pitchFamily="2" charset="77"/>
                </a:rPr>
                <a:t>payload + metadata 3</a:t>
              </a:r>
            </a:p>
          </p:txBody>
        </p:sp>
      </p:grpSp>
      <p:grpSp>
        <p:nvGrpSpPr>
          <p:cNvPr id="1137" name="Group 1136">
            <a:extLst>
              <a:ext uri="{FF2B5EF4-FFF2-40B4-BE49-F238E27FC236}">
                <a16:creationId xmlns:a16="http://schemas.microsoft.com/office/drawing/2014/main" id="{422D4ADC-DAA4-0EF7-7AB7-B5FD6249985E}"/>
              </a:ext>
            </a:extLst>
          </p:cNvPr>
          <p:cNvGrpSpPr/>
          <p:nvPr/>
        </p:nvGrpSpPr>
        <p:grpSpPr>
          <a:xfrm>
            <a:off x="7814607" y="5848576"/>
            <a:ext cx="1064101" cy="288000"/>
            <a:chOff x="7933875" y="6196444"/>
            <a:chExt cx="1064101" cy="288000"/>
          </a:xfrm>
        </p:grpSpPr>
        <p:pic>
          <p:nvPicPr>
            <p:cNvPr id="1131" name="Picture 1130">
              <a:extLst>
                <a:ext uri="{FF2B5EF4-FFF2-40B4-BE49-F238E27FC236}">
                  <a16:creationId xmlns:a16="http://schemas.microsoft.com/office/drawing/2014/main" id="{03BE5073-A76A-933B-0CDB-536E93A88BA3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7933875" y="6196444"/>
              <a:ext cx="288000" cy="288000"/>
            </a:xfrm>
            <a:prstGeom prst="rect">
              <a:avLst/>
            </a:prstGeom>
          </p:spPr>
        </p:pic>
        <p:sp>
          <p:nvSpPr>
            <p:cNvPr id="1132" name="TextBox 1131">
              <a:extLst>
                <a:ext uri="{FF2B5EF4-FFF2-40B4-BE49-F238E27FC236}">
                  <a16:creationId xmlns:a16="http://schemas.microsoft.com/office/drawing/2014/main" id="{7BF85F25-3E31-C4B7-F1ED-9D53F186F46B}"/>
                </a:ext>
              </a:extLst>
            </p:cNvPr>
            <p:cNvSpPr txBox="1"/>
            <p:nvPr/>
          </p:nvSpPr>
          <p:spPr>
            <a:xfrm>
              <a:off x="8130607" y="6217194"/>
              <a:ext cx="86736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900" dirty="0">
                  <a:solidFill>
                    <a:schemeClr val="accent6">
                      <a:lumMod val="10000"/>
                    </a:schemeClr>
                  </a:solidFill>
                  <a:latin typeface="Bradley Hand" pitchFamily="2" charset="77"/>
                </a:rPr>
                <a:t>User </a:t>
              </a:r>
              <a:r>
                <a:rPr lang="en-GB" sz="1000" dirty="0">
                  <a:solidFill>
                    <a:schemeClr val="accent6">
                      <a:lumMod val="10000"/>
                    </a:schemeClr>
                  </a:solidFill>
                  <a:latin typeface="Bradley Hand" pitchFamily="2" charset="77"/>
                </a:rPr>
                <a:t>query</a:t>
              </a:r>
              <a:endParaRPr lang="en-GB" sz="900" dirty="0">
                <a:solidFill>
                  <a:schemeClr val="accent6">
                    <a:lumMod val="10000"/>
                  </a:schemeClr>
                </a:solidFill>
                <a:latin typeface="Bradley Hand" pitchFamily="2" charset="77"/>
              </a:endParaRPr>
            </a:p>
          </p:txBody>
        </p:sp>
      </p:grpSp>
      <p:pic>
        <p:nvPicPr>
          <p:cNvPr id="1134" name="Picture 1133">
            <a:extLst>
              <a:ext uri="{FF2B5EF4-FFF2-40B4-BE49-F238E27FC236}">
                <a16:creationId xmlns:a16="http://schemas.microsoft.com/office/drawing/2014/main" id="{0FACBB19-3394-C83F-7CD7-31826BC64250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1039158" y="4898882"/>
            <a:ext cx="635000" cy="635000"/>
          </a:xfrm>
          <a:prstGeom prst="rect">
            <a:avLst/>
          </a:prstGeom>
        </p:spPr>
      </p:pic>
      <p:pic>
        <p:nvPicPr>
          <p:cNvPr id="1135" name="Picture 1134">
            <a:extLst>
              <a:ext uri="{FF2B5EF4-FFF2-40B4-BE49-F238E27FC236}">
                <a16:creationId xmlns:a16="http://schemas.microsoft.com/office/drawing/2014/main" id="{38E694C9-2C60-50CC-367C-CDA9E72306A8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870635" y="4900422"/>
            <a:ext cx="630000" cy="630000"/>
          </a:xfrm>
          <a:prstGeom prst="rect">
            <a:avLst/>
          </a:prstGeom>
        </p:spPr>
      </p:pic>
      <p:pic>
        <p:nvPicPr>
          <p:cNvPr id="1136" name="Picture 1135">
            <a:extLst>
              <a:ext uri="{FF2B5EF4-FFF2-40B4-BE49-F238E27FC236}">
                <a16:creationId xmlns:a16="http://schemas.microsoft.com/office/drawing/2014/main" id="{24048379-3B6B-B1B0-9474-6311CA92D386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8168072" y="5550723"/>
            <a:ext cx="284325" cy="284325"/>
          </a:xfrm>
          <a:prstGeom prst="rect">
            <a:avLst/>
          </a:prstGeom>
        </p:spPr>
      </p:pic>
      <p:cxnSp>
        <p:nvCxnSpPr>
          <p:cNvPr id="1142" name="Curved Connector 1141">
            <a:extLst>
              <a:ext uri="{FF2B5EF4-FFF2-40B4-BE49-F238E27FC236}">
                <a16:creationId xmlns:a16="http://schemas.microsoft.com/office/drawing/2014/main" id="{B641D91D-3D64-ED04-7C4B-E5387BC8F36C}"/>
              </a:ext>
            </a:extLst>
          </p:cNvPr>
          <p:cNvCxnSpPr>
            <a:stCxn id="1136" idx="3"/>
            <a:endCxn id="1135" idx="1"/>
          </p:cNvCxnSpPr>
          <p:nvPr/>
        </p:nvCxnSpPr>
        <p:spPr>
          <a:xfrm flipV="1">
            <a:off x="8452397" y="5215422"/>
            <a:ext cx="1418238" cy="477464"/>
          </a:xfrm>
          <a:prstGeom prst="curvedConnector3">
            <a:avLst>
              <a:gd name="adj1" fmla="val 50000"/>
            </a:avLst>
          </a:prstGeom>
          <a:ln w="254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4" name="Curved Connector 1143">
            <a:extLst>
              <a:ext uri="{FF2B5EF4-FFF2-40B4-BE49-F238E27FC236}">
                <a16:creationId xmlns:a16="http://schemas.microsoft.com/office/drawing/2014/main" id="{9CFF127B-96DB-5895-520D-F93BD921B415}"/>
              </a:ext>
            </a:extLst>
          </p:cNvPr>
          <p:cNvCxnSpPr>
            <a:cxnSpLocks/>
            <a:stCxn id="1135" idx="3"/>
            <a:endCxn id="1134" idx="1"/>
          </p:cNvCxnSpPr>
          <p:nvPr/>
        </p:nvCxnSpPr>
        <p:spPr>
          <a:xfrm>
            <a:off x="10500635" y="5215422"/>
            <a:ext cx="538523" cy="960"/>
          </a:xfrm>
          <a:prstGeom prst="curvedConnector3">
            <a:avLst>
              <a:gd name="adj1" fmla="val 50000"/>
            </a:avLst>
          </a:prstGeom>
          <a:ln w="254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48" name="Picture 1147">
            <a:extLst>
              <a:ext uri="{FF2B5EF4-FFF2-40B4-BE49-F238E27FC236}">
                <a16:creationId xmlns:a16="http://schemas.microsoft.com/office/drawing/2014/main" id="{44E70114-FC51-6D87-9E3B-ED07497E894A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1045881" y="5568771"/>
            <a:ext cx="635000" cy="635000"/>
          </a:xfrm>
          <a:prstGeom prst="rect">
            <a:avLst/>
          </a:prstGeom>
        </p:spPr>
      </p:pic>
      <p:sp>
        <p:nvSpPr>
          <p:cNvPr id="29" name="Title 28">
            <a:extLst>
              <a:ext uri="{FF2B5EF4-FFF2-40B4-BE49-F238E27FC236}">
                <a16:creationId xmlns:a16="http://schemas.microsoft.com/office/drawing/2014/main" id="{613DCB83-28A9-58DB-A9D7-8DD7556230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RAG Deep Dive</a:t>
            </a:r>
          </a:p>
        </p:txBody>
      </p:sp>
    </p:spTree>
    <p:extLst>
      <p:ext uri="{BB962C8B-B14F-4D97-AF65-F5344CB8AC3E}">
        <p14:creationId xmlns:p14="http://schemas.microsoft.com/office/powerpoint/2010/main" val="3539655707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Microsoft AI Tour 16:9 Template Dark">
  <a:themeElements>
    <a:clrScheme name="Custom 197">
      <a:dk1>
        <a:srgbClr val="091F2C"/>
      </a:dk1>
      <a:lt1>
        <a:srgbClr val="FFFFFF"/>
      </a:lt1>
      <a:dk2>
        <a:srgbClr val="091F2C"/>
      </a:dk2>
      <a:lt2>
        <a:srgbClr val="E8E6DF"/>
      </a:lt2>
      <a:accent1>
        <a:srgbClr val="C5B4E3"/>
      </a:accent1>
      <a:accent2>
        <a:srgbClr val="0078D4"/>
      </a:accent2>
      <a:accent3>
        <a:srgbClr val="8DE971"/>
      </a:accent3>
      <a:accent4>
        <a:srgbClr val="D7D2CB"/>
      </a:accent4>
      <a:accent5>
        <a:srgbClr val="8661C5"/>
      </a:accent5>
      <a:accent6>
        <a:srgbClr val="D2D2D2"/>
      </a:accent6>
      <a:hlink>
        <a:srgbClr val="D59ED7"/>
      </a:hlink>
      <a:folHlink>
        <a:srgbClr val="D59ED7"/>
      </a:folHlink>
    </a:clrScheme>
    <a:fontScheme name="Microsoft 2019 Brand Templates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chemeClr val="bg1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Microsoft AI Tour_2024_16-9 Event-template.potx" id="{10A8AE99-8A8D-4608-9F84-61FDF4D5C73D}" vid="{837E6454-BB5A-485A-B15D-3D489AC26F9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  <TaxCatchAll xmlns="4b8daba7-7726-4c34-9cdd-54c5aec2096d" xsi:nil="true"/>
    <lcf76f155ced4ddcb4097134ff3c332f xmlns="a8a70cf7-9110-44f4-b9e3-de58eb84488c">
      <Terms xmlns="http://schemas.microsoft.com/office/infopath/2007/PartnerControls"/>
    </lcf76f155ced4ddcb4097134ff3c332f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767CF1B8D6F50428EE4DA41D7F2374F" ma:contentTypeVersion="15" ma:contentTypeDescription="Create a new document." ma:contentTypeScope="" ma:versionID="b249d0085bcd3af91bb9a1eafde62494">
  <xsd:schema xmlns:xsd="http://www.w3.org/2001/XMLSchema" xmlns:xs="http://www.w3.org/2001/XMLSchema" xmlns:p="http://schemas.microsoft.com/office/2006/metadata/properties" xmlns:ns1="http://schemas.microsoft.com/sharepoint/v3" xmlns:ns2="a8a70cf7-9110-44f4-b9e3-de58eb84488c" xmlns:ns3="4b8daba7-7726-4c34-9cdd-54c5aec2096d" targetNamespace="http://schemas.microsoft.com/office/2006/metadata/properties" ma:root="true" ma:fieldsID="07c53e8c77be45ca2756054bf3b8e23c" ns1:_="" ns2:_="" ns3:_="">
    <xsd:import namespace="http://schemas.microsoft.com/sharepoint/v3"/>
    <xsd:import namespace="a8a70cf7-9110-44f4-b9e3-de58eb84488c"/>
    <xsd:import namespace="4b8daba7-7726-4c34-9cdd-54c5aec2096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1:_ip_UnifiedCompliancePolicyProperties" minOccurs="0"/>
                <xsd:element ref="ns1:_ip_UnifiedCompliancePolicyUIAction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2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3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8a70cf7-9110-44f4-b9e3-de58eb84488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9" nillable="true" ma:taxonomy="true" ma:internalName="lcf76f155ced4ddcb4097134ff3c332f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BillingMetadata" ma:index="22" nillable="true" ma:displayName="MediaServiceBillingMetadata" ma:hidden="true" ma:internalName="MediaServiceBillingMetadata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b8daba7-7726-4c34-9cdd-54c5aec2096d" elementFormDefault="qualified">
    <xsd:import namespace="http://schemas.microsoft.com/office/2006/documentManagement/types"/>
    <xsd:import namespace="http://schemas.microsoft.com/office/infopath/2007/PartnerControls"/>
    <xsd:element name="TaxCatchAll" ma:index="20" nillable="true" ma:displayName="Taxonomy Catch All Column" ma:hidden="true" ma:list="{db52f137-1474-4a54-a261-1f4192444281}" ma:internalName="TaxCatchAll" ma:showField="CatchAllData" ma:web="4b8daba7-7726-4c34-9cdd-54c5aec2096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58FDAC0-319D-4A54-8D8E-1D42CB1F800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990F116-B58F-4255-B05B-DA3808E0E5C6}">
  <ds:schemaRefs>
    <ds:schemaRef ds:uri="4b8daba7-7726-4c34-9cdd-54c5aec2096d"/>
    <ds:schemaRef ds:uri="a8a70cf7-9110-44f4-b9e3-de58eb84488c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8C62966C-D5BB-4F6F-A187-118ABF7816FF}">
  <ds:schemaRefs>
    <ds:schemaRef ds:uri="4b8daba7-7726-4c34-9cdd-54c5aec2096d"/>
    <ds:schemaRef ds:uri="a8a70cf7-9110-44f4-b9e3-de58eb84488c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Microsoft AI Tour 16:9 Template Light</Template>
  <TotalTime>302</TotalTime>
  <Words>622</Words>
  <Application>Microsoft Macintosh PowerPoint</Application>
  <PresentationFormat>Widescreen</PresentationFormat>
  <Paragraphs>118</Paragraphs>
  <Slides>15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8" baseType="lpstr">
      <vt:lpstr>HanziPen SC</vt:lpstr>
      <vt:lpstr>Arial</vt:lpstr>
      <vt:lpstr>Bradley Hand</vt:lpstr>
      <vt:lpstr>Consolas</vt:lpstr>
      <vt:lpstr>Menlo</vt:lpstr>
      <vt:lpstr>Montserrat</vt:lpstr>
      <vt:lpstr>Montserrat SemiBold</vt:lpstr>
      <vt:lpstr>Segoe Sans Display Semibold</vt:lpstr>
      <vt:lpstr>Segoe UI</vt:lpstr>
      <vt:lpstr>Segoe UI Semibold</vt:lpstr>
      <vt:lpstr>Segoe UI Variable Display Semibold</vt:lpstr>
      <vt:lpstr>Wingdings</vt:lpstr>
      <vt:lpstr>Microsoft AI Tour 16:9 Template Dark</vt:lpstr>
      <vt:lpstr>RAG en .NET con KernelMemory: From Zero to HERO</vt:lpstr>
      <vt:lpstr>RAG en .NET con KernelMemory: From Zero to HERO</vt:lpstr>
      <vt:lpstr>PowerPoint Presentation</vt:lpstr>
      <vt:lpstr>To RAG or not To RAG</vt:lpstr>
      <vt:lpstr>What about Fine Tuning</vt:lpstr>
      <vt:lpstr>What about Fine Tuning</vt:lpstr>
      <vt:lpstr>Retrieval – Augmented - Generation</vt:lpstr>
      <vt:lpstr>Embeddings</vt:lpstr>
      <vt:lpstr>RAG Deep Dive</vt:lpstr>
      <vt:lpstr>Kernel Memory</vt:lpstr>
      <vt:lpstr>RAG Deep Dive</vt:lpstr>
      <vt:lpstr>Show me the code !!</vt:lpstr>
      <vt:lpstr>https://github.com/luismanez/global-ai-barcelona-2025</vt:lpstr>
      <vt:lpstr>PowerPoint Presentation</vt:lpstr>
      <vt:lpstr>PowerPoint Presentation</vt:lpstr>
    </vt:vector>
  </TitlesOfParts>
  <Manager>&lt;Comms manager name here&gt;</Manager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Microsoft AI Tour</dc:title>
  <dc:subject>Microsoft AI Tour</dc:subject>
  <dc:creator>Henk Boelman</dc:creator>
  <cp:keywords>Microsoft AI Tour</cp:keywords>
  <dc:description/>
  <cp:lastModifiedBy>Luis Mañez</cp:lastModifiedBy>
  <cp:revision>19</cp:revision>
  <cp:lastPrinted>2023-02-15T20:48:24Z</cp:lastPrinted>
  <dcterms:created xsi:type="dcterms:W3CDTF">2024-07-16T12:54:39Z</dcterms:created>
  <dcterms:modified xsi:type="dcterms:W3CDTF">2025-03-09T19:54:31Z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0x0101000767CF1B8D6F50428EE4DA41D7F2374F</vt:lpwstr>
  </property>
  <property fmtid="{D5CDD505-2E9C-101B-9397-08002B2CF9AE}" pid="3" name="Product">
    <vt:lpwstr/>
  </property>
  <property fmtid="{D5CDD505-2E9C-101B-9397-08002B2CF9AE}" pid="4" name="Event1">
    <vt:lpwstr>622;#Unassigned|2c8af875-f38a-40b8-a0a9-056aed3fc8c0</vt:lpwstr>
  </property>
  <property fmtid="{D5CDD505-2E9C-101B-9397-08002B2CF9AE}" pid="5" name="Audience">
    <vt:lpwstr/>
  </property>
  <property fmtid="{D5CDD505-2E9C-101B-9397-08002B2CF9AE}" pid="6" name="Event Venue">
    <vt:lpwstr/>
  </property>
  <property fmtid="{D5CDD505-2E9C-101B-9397-08002B2CF9AE}" pid="7" name="Track">
    <vt:lpwstr/>
  </property>
  <property fmtid="{D5CDD505-2E9C-101B-9397-08002B2CF9AE}" pid="8" name="Event Location">
    <vt:lpwstr/>
  </property>
  <property fmtid="{D5CDD505-2E9C-101B-9397-08002B2CF9AE}" pid="9" name="Campaign">
    <vt:lpwstr/>
  </property>
  <property fmtid="{D5CDD505-2E9C-101B-9397-08002B2CF9AE}" pid="10" name="IsMyDocuments">
    <vt:bool>true</vt:bool>
  </property>
  <property fmtid="{D5CDD505-2E9C-101B-9397-08002B2CF9AE}" pid="11" name="MSIP_Label_f42aa342-8706-4288-bd11-ebb85995028c_Enabled">
    <vt:lpwstr>True</vt:lpwstr>
  </property>
  <property fmtid="{D5CDD505-2E9C-101B-9397-08002B2CF9AE}" pid="12" name="MSIP_Label_f42aa342-8706-4288-bd11-ebb85995028c_SiteId">
    <vt:lpwstr>72f988bf-86f1-41af-91ab-2d7cd011db47</vt:lpwstr>
  </property>
  <property fmtid="{D5CDD505-2E9C-101B-9397-08002B2CF9AE}" pid="13" name="MSIP_Label_f42aa342-8706-4288-bd11-ebb85995028c_Ref">
    <vt:lpwstr>https://api.informationprotection.azure.com/api/72f988bf-86f1-41af-91ab-2d7cd011db47</vt:lpwstr>
  </property>
  <property fmtid="{D5CDD505-2E9C-101B-9397-08002B2CF9AE}" pid="14" name="MSIP_Label_f42aa342-8706-4288-bd11-ebb85995028c_SetDate">
    <vt:lpwstr>2017-08-29T14:27:20.8568347-07:00</vt:lpwstr>
  </property>
  <property fmtid="{D5CDD505-2E9C-101B-9397-08002B2CF9AE}" pid="15" name="MSIP_Label_f42aa342-8706-4288-bd11-ebb85995028c_Name">
    <vt:lpwstr>General</vt:lpwstr>
  </property>
  <property fmtid="{D5CDD505-2E9C-101B-9397-08002B2CF9AE}" pid="16" name="MSIP_Label_f42aa342-8706-4288-bd11-ebb85995028c_Extended_MSFT_Method">
    <vt:lpwstr>Automatic</vt:lpwstr>
  </property>
  <property fmtid="{D5CDD505-2E9C-101B-9397-08002B2CF9AE}" pid="17" name="Metadata">
    <vt:lpwstr/>
  </property>
  <property fmtid="{D5CDD505-2E9C-101B-9397-08002B2CF9AE}" pid="18" name="MediaServiceImageTags">
    <vt:lpwstr/>
  </property>
  <property fmtid="{D5CDD505-2E9C-101B-9397-08002B2CF9AE}" pid="19" name="MSIP_Label_defa4170-0d19-0005-0004-bc88714345d2_Enabled">
    <vt:lpwstr>true</vt:lpwstr>
  </property>
  <property fmtid="{D5CDD505-2E9C-101B-9397-08002B2CF9AE}" pid="20" name="MSIP_Label_defa4170-0d19-0005-0004-bc88714345d2_SetDate">
    <vt:lpwstr>2024-11-28T14:29:31Z</vt:lpwstr>
  </property>
  <property fmtid="{D5CDD505-2E9C-101B-9397-08002B2CF9AE}" pid="21" name="MSIP_Label_defa4170-0d19-0005-0004-bc88714345d2_Method">
    <vt:lpwstr>Standard</vt:lpwstr>
  </property>
  <property fmtid="{D5CDD505-2E9C-101B-9397-08002B2CF9AE}" pid="22" name="MSIP_Label_defa4170-0d19-0005-0004-bc88714345d2_Name">
    <vt:lpwstr>defa4170-0d19-0005-0004-bc88714345d2</vt:lpwstr>
  </property>
  <property fmtid="{D5CDD505-2E9C-101B-9397-08002B2CF9AE}" pid="23" name="MSIP_Label_defa4170-0d19-0005-0004-bc88714345d2_SiteId">
    <vt:lpwstr>7ebcf57d-059a-4d89-82dc-a01ce81251c2</vt:lpwstr>
  </property>
  <property fmtid="{D5CDD505-2E9C-101B-9397-08002B2CF9AE}" pid="24" name="MSIP_Label_defa4170-0d19-0005-0004-bc88714345d2_ActionId">
    <vt:lpwstr>a4f4ba3b-7aeb-496a-907e-b70d57c104d9</vt:lpwstr>
  </property>
  <property fmtid="{D5CDD505-2E9C-101B-9397-08002B2CF9AE}" pid="25" name="MSIP_Label_defa4170-0d19-0005-0004-bc88714345d2_ContentBits">
    <vt:lpwstr>0</vt:lpwstr>
  </property>
  <property fmtid="{D5CDD505-2E9C-101B-9397-08002B2CF9AE}" pid="26" name="MSIP_Label_3e575051-ae9c-4f9b-beed-77532f7cfdad_Enabled">
    <vt:lpwstr>true</vt:lpwstr>
  </property>
  <property fmtid="{D5CDD505-2E9C-101B-9397-08002B2CF9AE}" pid="27" name="MSIP_Label_3e575051-ae9c-4f9b-beed-77532f7cfdad_SetDate">
    <vt:lpwstr>2025-03-06T07:33:03Z</vt:lpwstr>
  </property>
  <property fmtid="{D5CDD505-2E9C-101B-9397-08002B2CF9AE}" pid="28" name="MSIP_Label_3e575051-ae9c-4f9b-beed-77532f7cfdad_Method">
    <vt:lpwstr>Privileged</vt:lpwstr>
  </property>
  <property fmtid="{D5CDD505-2E9C-101B-9397-08002B2CF9AE}" pid="29" name="MSIP_Label_3e575051-ae9c-4f9b-beed-77532f7cfdad_Name">
    <vt:lpwstr>PERSONAL USE</vt:lpwstr>
  </property>
  <property fmtid="{D5CDD505-2E9C-101B-9397-08002B2CF9AE}" pid="30" name="MSIP_Label_3e575051-ae9c-4f9b-beed-77532f7cfdad_SiteId">
    <vt:lpwstr>ba4bb771-3da5-4ca3-ae29-bcf2d5763624</vt:lpwstr>
  </property>
  <property fmtid="{D5CDD505-2E9C-101B-9397-08002B2CF9AE}" pid="31" name="MSIP_Label_3e575051-ae9c-4f9b-beed-77532f7cfdad_ActionId">
    <vt:lpwstr>8a1b2cc4-8435-49d5-bec9-c24720591733</vt:lpwstr>
  </property>
  <property fmtid="{D5CDD505-2E9C-101B-9397-08002B2CF9AE}" pid="32" name="MSIP_Label_3e575051-ae9c-4f9b-beed-77532f7cfdad_ContentBits">
    <vt:lpwstr>0</vt:lpwstr>
  </property>
  <property fmtid="{D5CDD505-2E9C-101B-9397-08002B2CF9AE}" pid="33" name="MSIP_Label_3e575051-ae9c-4f9b-beed-77532f7cfdad_Tag">
    <vt:lpwstr>50, 0, 1, 1</vt:lpwstr>
  </property>
</Properties>
</file>